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2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DD1"/>
    <a:srgbClr val="9966FF"/>
    <a:srgbClr val="9900CC"/>
    <a:srgbClr val="ED5F1F"/>
    <a:srgbClr val="E41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81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9CBBDBB1-4070-4D73-B1FC-6428229F56FA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4D262EF1-BF53-41D6-BA43-A11115EDF77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56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198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13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638C4-94EC-46A1-9634-68B6E4F15A43}" type="datetimeFigureOut">
              <a:rPr lang="es-MX" smtClean="0"/>
              <a:pPr/>
              <a:t>22/11/2022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309320"/>
            <a:ext cx="9144000" cy="535032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2699792" y="433692"/>
            <a:ext cx="3779912" cy="278750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2879304" y="404664"/>
            <a:ext cx="357963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2022 -2023</a:t>
            </a:r>
          </a:p>
        </p:txBody>
      </p:sp>
      <p:graphicFrame>
        <p:nvGraphicFramePr>
          <p:cNvPr id="36" name="3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16880"/>
              </p:ext>
            </p:extLst>
          </p:nvPr>
        </p:nvGraphicFramePr>
        <p:xfrm>
          <a:off x="1043608" y="1124745"/>
          <a:ext cx="6840760" cy="4392482"/>
        </p:xfrm>
        <a:graphic>
          <a:graphicData uri="http://schemas.openxmlformats.org/drawingml/2006/table">
            <a:tbl>
              <a:tblPr/>
              <a:tblGrid>
                <a:gridCol w="244997"/>
                <a:gridCol w="702687"/>
                <a:gridCol w="2828729"/>
                <a:gridCol w="2314676"/>
                <a:gridCol w="749671"/>
              </a:tblGrid>
              <a:tr h="1662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TEMA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PARTICIPACIÓN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IMPACTO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OCTUBRE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Corresponsabilidad entre la Familia y la Escuela.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Padres de Familia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NOVIEMBRE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Acoso escolar  y acompañamiento con padres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9835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Detección de rasgos psicológicos y de comportamiento que influyen en el desarrollo integral de niños y jóvenes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ENERO              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Omisión de cuidados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FEBRERO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establecer límites claros en hijos.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abordar la sexualidad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Inteligencia emocional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809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Nutrición Infantil para padres de familia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11337"/>
            <a:ext cx="1529411" cy="57606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616753" y="755413"/>
            <a:ext cx="391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Dirigido a Docentes y Padres de Familia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91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237311"/>
            <a:ext cx="9144000" cy="403015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635896" cy="259004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10014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2022 -2023</a:t>
            </a:r>
          </a:p>
        </p:txBody>
      </p:sp>
      <p:graphicFrame>
        <p:nvGraphicFramePr>
          <p:cNvPr id="38" name="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043983"/>
              </p:ext>
            </p:extLst>
          </p:nvPr>
        </p:nvGraphicFramePr>
        <p:xfrm>
          <a:off x="3203848" y="2348880"/>
          <a:ext cx="4752531" cy="3692974"/>
        </p:xfrm>
        <a:graphic>
          <a:graphicData uri="http://schemas.openxmlformats.org/drawingml/2006/table">
            <a:tbl>
              <a:tblPr/>
              <a:tblGrid>
                <a:gridCol w="678933"/>
                <a:gridCol w="678933"/>
                <a:gridCol w="678933"/>
                <a:gridCol w="678933"/>
                <a:gridCol w="678933"/>
                <a:gridCol w="678933"/>
                <a:gridCol w="678933"/>
              </a:tblGrid>
              <a:tr h="53047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NOVIEMBRE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Acoso escolar  y acompañamiento con padres</a:t>
                      </a:r>
                      <a:endParaRPr lang="es-MX" sz="1000" b="1" i="0" u="none" strike="noStrik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403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583261"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6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3261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9D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83261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83261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95412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D8D8D8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D8D8D8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32657"/>
            <a:ext cx="1529411" cy="576064"/>
          </a:xfrm>
          <a:prstGeom prst="rect">
            <a:avLst/>
          </a:prstGeom>
        </p:spPr>
      </p:pic>
      <p:sp>
        <p:nvSpPr>
          <p:cNvPr id="12" name="Conector 11"/>
          <p:cNvSpPr/>
          <p:nvPr/>
        </p:nvSpPr>
        <p:spPr>
          <a:xfrm>
            <a:off x="257080" y="1628800"/>
            <a:ext cx="76439" cy="116335"/>
          </a:xfrm>
          <a:prstGeom prst="flowChartConnector">
            <a:avLst/>
          </a:prstGeom>
          <a:solidFill>
            <a:srgbClr val="F59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252650" y="2163249"/>
            <a:ext cx="76439" cy="116335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252650" y="2718396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onector 18"/>
          <p:cNvSpPr/>
          <p:nvPr/>
        </p:nvSpPr>
        <p:spPr>
          <a:xfrm>
            <a:off x="252650" y="3323710"/>
            <a:ext cx="76439" cy="11633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/>
          <p:cNvSpPr txBox="1"/>
          <p:nvPr/>
        </p:nvSpPr>
        <p:spPr>
          <a:xfrm>
            <a:off x="329088" y="1495829"/>
            <a:ext cx="273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Capacitación a docentes  y padres responsables</a:t>
            </a:r>
            <a:endParaRPr lang="es-MX" sz="14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329089" y="2052729"/>
            <a:ext cx="2730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Estrategia de multiplicación  de familias responsables</a:t>
            </a:r>
            <a:endParaRPr lang="es-MX" sz="14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334469" y="2617748"/>
            <a:ext cx="308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Seguimiento, envío de evidencia por parte de  docentes</a:t>
            </a:r>
            <a:endParaRPr lang="es-MX" sz="140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329089" y="3224021"/>
            <a:ext cx="1948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Análisis estadístico de la</a:t>
            </a:r>
          </a:p>
          <a:p>
            <a:r>
              <a:rPr lang="es-MX" sz="1400" dirty="0" smtClean="0"/>
              <a:t> información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0859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188</Words>
  <Application>Microsoft Office PowerPoint</Application>
  <PresentationFormat>Presentación en pantalla (4:3)</PresentationFormat>
  <Paragraphs>85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Pipe</dc:creator>
  <cp:lastModifiedBy>Usuario</cp:lastModifiedBy>
  <cp:revision>87</cp:revision>
  <cp:lastPrinted>2021-10-08T15:36:38Z</cp:lastPrinted>
  <dcterms:created xsi:type="dcterms:W3CDTF">2014-09-29T19:47:18Z</dcterms:created>
  <dcterms:modified xsi:type="dcterms:W3CDTF">2022-11-22T16:32:33Z</dcterms:modified>
</cp:coreProperties>
</file>