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7" r:id="rId6"/>
    <p:sldId id="278" r:id="rId7"/>
    <p:sldId id="268" r:id="rId8"/>
    <p:sldId id="262" r:id="rId9"/>
    <p:sldId id="263" r:id="rId10"/>
    <p:sldId id="271" r:id="rId11"/>
    <p:sldId id="279" r:id="rId12"/>
    <p:sldId id="280" r:id="rId13"/>
    <p:sldId id="281" r:id="rId14"/>
    <p:sldId id="282" r:id="rId15"/>
    <p:sldId id="273" r:id="rId16"/>
    <p:sldId id="283" r:id="rId17"/>
    <p:sldId id="284" r:id="rId18"/>
    <p:sldId id="285" r:id="rId19"/>
    <p:sldId id="286" r:id="rId20"/>
    <p:sldId id="287" r:id="rId21"/>
    <p:sldId id="289" r:id="rId22"/>
    <p:sldId id="290" r:id="rId23"/>
    <p:sldId id="291" r:id="rId24"/>
    <p:sldId id="292" r:id="rId25"/>
    <p:sldId id="27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0" autoAdjust="0"/>
    <p:restoredTop sz="94681"/>
  </p:normalViewPr>
  <p:slideViewPr>
    <p:cSldViewPr snapToGrid="0" snapToObjects="1">
      <p:cViewPr varScale="1">
        <p:scale>
          <a:sx n="69" d="100"/>
          <a:sy n="69" d="100"/>
        </p:scale>
        <p:origin x="8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DD3459-6F92-46B1-995A-7EAB47ECE4CE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129B2B21-A4D6-4DA2-9B1F-F9633ED340A3}">
      <dgm:prSet phldrT="[Texto]"/>
      <dgm:spPr/>
      <dgm:t>
        <a:bodyPr/>
        <a:lstStyle/>
        <a:p>
          <a:r>
            <a:rPr lang="es-MX" dirty="0">
              <a:latin typeface="+mn-lt"/>
            </a:rPr>
            <a:t>Verbal</a:t>
          </a:r>
        </a:p>
      </dgm:t>
    </dgm:pt>
    <dgm:pt modelId="{6B32E8DC-F4AA-4A1B-B233-6FA431452482}" type="parTrans" cxnId="{621E2C38-7E91-4688-8BEF-723195A4099C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354DD9CB-8159-4906-823F-62585A31CC19}" type="sibTrans" cxnId="{621E2C38-7E91-4688-8BEF-723195A4099C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688635CC-6804-4329-A424-071D1CDC8F7F}">
      <dgm:prSet phldrT="[Texto]" custT="1"/>
      <dgm:spPr/>
      <dgm:t>
        <a:bodyPr/>
        <a:lstStyle/>
        <a:p>
          <a:r>
            <a:rPr lang="es-MX" sz="2000" dirty="0">
              <a:latin typeface="+mn-lt"/>
              <a:cs typeface="Arial" panose="020B0604020202020204" pitchFamily="34" charset="0"/>
            </a:rPr>
            <a:t>Insultos, burlas, rumores, apodos, poner en evidencia al más débil</a:t>
          </a:r>
          <a:endParaRPr lang="es-MX" sz="20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gm:t>
    </dgm:pt>
    <dgm:pt modelId="{39A0B521-2C86-44BD-AF2E-C754C479FE79}" type="parTrans" cxnId="{DF32822B-4C87-4B83-AE94-5F15B81FB033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69ED4CD2-E872-4220-ADA2-FE7B8830305B}" type="sibTrans" cxnId="{DF32822B-4C87-4B83-AE94-5F15B81FB033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28486FB5-BF32-4D1E-8911-F012D63E22FA}">
      <dgm:prSet phldrT="[Texto]"/>
      <dgm:spPr/>
      <dgm:t>
        <a:bodyPr/>
        <a:lstStyle/>
        <a:p>
          <a:r>
            <a:rPr lang="es-MX" dirty="0">
              <a:latin typeface="+mn-lt"/>
            </a:rPr>
            <a:t>Física</a:t>
          </a:r>
        </a:p>
      </dgm:t>
    </dgm:pt>
    <dgm:pt modelId="{B3A019F8-DA96-403C-BA8D-CDF331636C20}" type="parTrans" cxnId="{1B9BCF56-F34C-46FB-81B3-C99E44DC9CA5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19B83C98-17E7-49B6-BE67-72C2D45435E7}" type="sibTrans" cxnId="{1B9BCF56-F34C-46FB-81B3-C99E44DC9CA5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DFE97EEC-2967-49AE-8A71-1784B9B9A9E0}">
      <dgm:prSet phldrT="[Texto]" custT="1"/>
      <dgm:spPr/>
      <dgm:t>
        <a:bodyPr/>
        <a:lstStyle/>
        <a:p>
          <a:r>
            <a:rPr lang="es-MX" sz="1800" dirty="0">
              <a:latin typeface="+mn-lt"/>
              <a:cs typeface="Arial" panose="020B0604020202020204" pitchFamily="34" charset="0"/>
            </a:rPr>
            <a:t>Empujones, puñetazos, patadas, golpes, vandalismo, destrucción de material o pertenencias</a:t>
          </a:r>
          <a:endParaRPr lang="es-MX" sz="18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gm:t>
    </dgm:pt>
    <dgm:pt modelId="{1AFE7884-D2E6-48BC-B52B-B93B563ABCDE}" type="parTrans" cxnId="{D2C0A556-C865-43C0-8D0C-A57E3DAC7134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25CA2D63-034C-4E1E-AB47-A2FCD2285090}" type="sibTrans" cxnId="{D2C0A556-C865-43C0-8D0C-A57E3DAC7134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9EC13090-52F4-4C60-8E6D-6D3D25849CE8}">
      <dgm:prSet phldrT="[Texto]"/>
      <dgm:spPr/>
      <dgm:t>
        <a:bodyPr/>
        <a:lstStyle/>
        <a:p>
          <a:r>
            <a:rPr lang="es-MX" dirty="0">
              <a:latin typeface="+mn-lt"/>
            </a:rPr>
            <a:t>Psicológica</a:t>
          </a:r>
        </a:p>
      </dgm:t>
    </dgm:pt>
    <dgm:pt modelId="{F7FB7078-474F-472D-B287-F505916238F9}" type="parTrans" cxnId="{D69F7610-7FB1-4EC0-84D8-DD94264A2C72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159109A0-F8CB-4170-86C2-C8D90945DF85}" type="sibTrans" cxnId="{D69F7610-7FB1-4EC0-84D8-DD94264A2C72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E6BE5E6A-6C81-4F44-AFB8-0059D5005C5A}">
      <dgm:prSet phldrT="[Texto]" custT="1"/>
      <dgm:spPr/>
      <dgm:t>
        <a:bodyPr/>
        <a:lstStyle/>
        <a:p>
          <a:r>
            <a:rPr lang="es-MX" sz="1800" dirty="0">
              <a:latin typeface="+mn-lt"/>
              <a:cs typeface="Arial" panose="020B0604020202020204" pitchFamily="34" charset="0"/>
            </a:rPr>
            <a:t>Amenazas y conductas encaminadas a atacar la autoestima del individuo, causando ansiedad, miedo e inseguridad personal</a:t>
          </a:r>
          <a:endParaRPr lang="es-MX" sz="18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gm:t>
    </dgm:pt>
    <dgm:pt modelId="{EAE3D56E-FAA1-4F64-B8DE-7FC1973021C9}" type="parTrans" cxnId="{835F8A5B-5E80-42ED-B9B5-69B391532E30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122A5090-F478-4EF7-81E4-266176675A92}" type="sibTrans" cxnId="{835F8A5B-5E80-42ED-B9B5-69B391532E30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6B44F871-3215-4FAF-BD74-970B2AF91EA2}">
      <dgm:prSet phldrT="[Texto]"/>
      <dgm:spPr/>
      <dgm:t>
        <a:bodyPr/>
        <a:lstStyle/>
        <a:p>
          <a:r>
            <a:rPr lang="es-MX" dirty="0">
              <a:latin typeface="+mn-lt"/>
            </a:rPr>
            <a:t>Social</a:t>
          </a:r>
        </a:p>
      </dgm:t>
    </dgm:pt>
    <dgm:pt modelId="{CF4F4B4C-FAD7-4F31-B315-24511C155473}" type="parTrans" cxnId="{6C5D4120-B920-4FFC-8411-C2154AC612CF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61677988-7367-45C7-884E-D49BAB7B63A7}" type="sibTrans" cxnId="{6C5D4120-B920-4FFC-8411-C2154AC612CF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C24B697A-AFB7-455E-BEA2-693B004053AF}">
      <dgm:prSet phldrT="[Texto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>
              <a:latin typeface="+mn-lt"/>
            </a:rPr>
            <a:t>Cibernética</a:t>
          </a:r>
        </a:p>
      </dgm:t>
    </dgm:pt>
    <dgm:pt modelId="{1EBECB09-B4B2-493A-B3E7-003C45D9FA40}" type="parTrans" cxnId="{5E478F6F-B174-4C03-AC24-7A605BCE95E7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E96FA536-FAD6-4E23-9452-CB48F6905ABB}" type="sibTrans" cxnId="{5E478F6F-B174-4C03-AC24-7A605BCE95E7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DE475EAC-D963-4E17-97B4-F4D38C22D280}">
      <dgm:prSet phldrT="[Texto]" custT="1"/>
      <dgm:spPr/>
      <dgm:t>
        <a:bodyPr/>
        <a:lstStyle/>
        <a:p>
          <a:r>
            <a:rPr lang="es-MX" sz="1800" dirty="0">
              <a:latin typeface="+mn-lt"/>
              <a:cs typeface="Arial" panose="020B0604020202020204" pitchFamily="34" charset="0"/>
            </a:rPr>
            <a:t>Aislar a determinado sujeto, creando en él la sensación de marginación, soledad y ausencia de interés</a:t>
          </a:r>
          <a:endParaRPr lang="es-MX" sz="18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gm:t>
    </dgm:pt>
    <dgm:pt modelId="{9B47C2D6-56B0-482B-821C-75827039D06F}" type="parTrans" cxnId="{B9DAED24-D695-4FF6-A84D-246C587133E1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4CD91278-DEDC-4734-B711-C44F0E77DE1F}" type="sibTrans" cxnId="{B9DAED24-D695-4FF6-A84D-246C587133E1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167BF72E-229F-46D2-B2D1-0F03E0B1EC01}">
      <dgm:prSet phldrT="[Tex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2">
            <a:lumMod val="20000"/>
            <a:lumOff val="80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</dgm:spPr>
      <dgm:t>
        <a:bodyPr/>
        <a:lstStyle/>
        <a:p>
          <a:r>
            <a:rPr lang="es-MX" dirty="0">
              <a:latin typeface="+mn-lt"/>
              <a:cs typeface="Arial" panose="020B0604020202020204" pitchFamily="34" charset="0"/>
            </a:rPr>
            <a:t>Amenazas y acoso vía internet, (como en chats, correo electrónico o redes sociales)</a:t>
          </a:r>
          <a:endParaRPr lang="es-MX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gm:t>
    </dgm:pt>
    <dgm:pt modelId="{16D3D0F1-6DE7-454B-A192-4F5930716F2F}" type="parTrans" cxnId="{AA5A78E7-AE84-462F-9025-0AD6091FC9F6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3D6E007B-AF86-4D6D-B889-32107270A79F}" type="sibTrans" cxnId="{AA5A78E7-AE84-462F-9025-0AD6091FC9F6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93FEBF70-CD93-4641-A108-4F96F11375A8}" type="pres">
      <dgm:prSet presAssocID="{DEDD3459-6F92-46B1-995A-7EAB47ECE4CE}" presName="Name0" presStyleCnt="0">
        <dgm:presLayoutVars>
          <dgm:dir/>
          <dgm:animLvl val="lvl"/>
          <dgm:resizeHandles val="exact"/>
        </dgm:presLayoutVars>
      </dgm:prSet>
      <dgm:spPr/>
    </dgm:pt>
    <dgm:pt modelId="{A944D3DE-0933-4347-AAE8-E8A13853C113}" type="pres">
      <dgm:prSet presAssocID="{129B2B21-A4D6-4DA2-9B1F-F9633ED340A3}" presName="linNode" presStyleCnt="0"/>
      <dgm:spPr/>
    </dgm:pt>
    <dgm:pt modelId="{EF0CB4B1-BB61-4D8E-9F80-6F377ABA0DE5}" type="pres">
      <dgm:prSet presAssocID="{129B2B21-A4D6-4DA2-9B1F-F9633ED340A3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A8576007-C70A-4BFD-93E7-7E8EC82730FB}" type="pres">
      <dgm:prSet presAssocID="{129B2B21-A4D6-4DA2-9B1F-F9633ED340A3}" presName="descendantText" presStyleLbl="alignAccFollowNode1" presStyleIdx="0" presStyleCnt="5">
        <dgm:presLayoutVars>
          <dgm:bulletEnabled val="1"/>
        </dgm:presLayoutVars>
      </dgm:prSet>
      <dgm:spPr/>
    </dgm:pt>
    <dgm:pt modelId="{9264AB0F-50FD-4470-9779-81B0062F2CAA}" type="pres">
      <dgm:prSet presAssocID="{354DD9CB-8159-4906-823F-62585A31CC19}" presName="sp" presStyleCnt="0"/>
      <dgm:spPr/>
    </dgm:pt>
    <dgm:pt modelId="{118CC437-C2DA-4796-9009-049A08BDF771}" type="pres">
      <dgm:prSet presAssocID="{28486FB5-BF32-4D1E-8911-F012D63E22FA}" presName="linNode" presStyleCnt="0"/>
      <dgm:spPr/>
    </dgm:pt>
    <dgm:pt modelId="{E1060EBC-ABC1-406E-9DB6-C6741078C257}" type="pres">
      <dgm:prSet presAssocID="{28486FB5-BF32-4D1E-8911-F012D63E22FA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D26AAA67-3607-4606-94C3-94E8532C0711}" type="pres">
      <dgm:prSet presAssocID="{28486FB5-BF32-4D1E-8911-F012D63E22FA}" presName="descendantText" presStyleLbl="alignAccFollowNode1" presStyleIdx="1" presStyleCnt="5">
        <dgm:presLayoutVars>
          <dgm:bulletEnabled val="1"/>
        </dgm:presLayoutVars>
      </dgm:prSet>
      <dgm:spPr/>
    </dgm:pt>
    <dgm:pt modelId="{522B9F0C-FE81-4885-ABA6-F5F55A0E9E6F}" type="pres">
      <dgm:prSet presAssocID="{19B83C98-17E7-49B6-BE67-72C2D45435E7}" presName="sp" presStyleCnt="0"/>
      <dgm:spPr/>
    </dgm:pt>
    <dgm:pt modelId="{DB315FE1-BF94-40EF-B5C3-D134374361CC}" type="pres">
      <dgm:prSet presAssocID="{9EC13090-52F4-4C60-8E6D-6D3D25849CE8}" presName="linNode" presStyleCnt="0"/>
      <dgm:spPr/>
    </dgm:pt>
    <dgm:pt modelId="{7A15CEFC-10FB-4C0B-8F79-BACF306D31AC}" type="pres">
      <dgm:prSet presAssocID="{9EC13090-52F4-4C60-8E6D-6D3D25849CE8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8279F04C-F013-44DD-819C-2F3CEC7F3737}" type="pres">
      <dgm:prSet presAssocID="{9EC13090-52F4-4C60-8E6D-6D3D25849CE8}" presName="descendantText" presStyleLbl="alignAccFollowNode1" presStyleIdx="2" presStyleCnt="5">
        <dgm:presLayoutVars>
          <dgm:bulletEnabled val="1"/>
        </dgm:presLayoutVars>
      </dgm:prSet>
      <dgm:spPr/>
    </dgm:pt>
    <dgm:pt modelId="{A54FC8A6-94CC-4B9E-9A57-CD1AEF5E62BE}" type="pres">
      <dgm:prSet presAssocID="{159109A0-F8CB-4170-86C2-C8D90945DF85}" presName="sp" presStyleCnt="0"/>
      <dgm:spPr/>
    </dgm:pt>
    <dgm:pt modelId="{4BB7D88D-E7D3-4C80-B383-809C30F04056}" type="pres">
      <dgm:prSet presAssocID="{6B44F871-3215-4FAF-BD74-970B2AF91EA2}" presName="linNode" presStyleCnt="0"/>
      <dgm:spPr/>
    </dgm:pt>
    <dgm:pt modelId="{90808D29-D85E-4CDC-A113-B529E9C573E7}" type="pres">
      <dgm:prSet presAssocID="{6B44F871-3215-4FAF-BD74-970B2AF91EA2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F01DAC3E-8FBD-4529-92E4-4CDC11E9B668}" type="pres">
      <dgm:prSet presAssocID="{6B44F871-3215-4FAF-BD74-970B2AF91EA2}" presName="descendantText" presStyleLbl="alignAccFollowNode1" presStyleIdx="3" presStyleCnt="5">
        <dgm:presLayoutVars>
          <dgm:bulletEnabled val="1"/>
        </dgm:presLayoutVars>
      </dgm:prSet>
      <dgm:spPr/>
    </dgm:pt>
    <dgm:pt modelId="{CBB282D6-83A7-414C-BF15-1F25C0256D77}" type="pres">
      <dgm:prSet presAssocID="{61677988-7367-45C7-884E-D49BAB7B63A7}" presName="sp" presStyleCnt="0"/>
      <dgm:spPr/>
    </dgm:pt>
    <dgm:pt modelId="{AADBC4DF-D022-479C-BC69-E1D74E10060B}" type="pres">
      <dgm:prSet presAssocID="{C24B697A-AFB7-455E-BEA2-693B004053AF}" presName="linNode" presStyleCnt="0"/>
      <dgm:spPr/>
    </dgm:pt>
    <dgm:pt modelId="{EB17F11B-58E6-4F96-A230-CD63D0C86BA8}" type="pres">
      <dgm:prSet presAssocID="{C24B697A-AFB7-455E-BEA2-693B004053AF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195A4EF7-CB16-4DB3-BD22-830BFBFCC514}" type="pres">
      <dgm:prSet presAssocID="{C24B697A-AFB7-455E-BEA2-693B004053AF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D69F7610-7FB1-4EC0-84D8-DD94264A2C72}" srcId="{DEDD3459-6F92-46B1-995A-7EAB47ECE4CE}" destId="{9EC13090-52F4-4C60-8E6D-6D3D25849CE8}" srcOrd="2" destOrd="0" parTransId="{F7FB7078-474F-472D-B287-F505916238F9}" sibTransId="{159109A0-F8CB-4170-86C2-C8D90945DF85}"/>
    <dgm:cxn modelId="{6C5D4120-B920-4FFC-8411-C2154AC612CF}" srcId="{DEDD3459-6F92-46B1-995A-7EAB47ECE4CE}" destId="{6B44F871-3215-4FAF-BD74-970B2AF91EA2}" srcOrd="3" destOrd="0" parTransId="{CF4F4B4C-FAD7-4F31-B315-24511C155473}" sibTransId="{61677988-7367-45C7-884E-D49BAB7B63A7}"/>
    <dgm:cxn modelId="{B9DAED24-D695-4FF6-A84D-246C587133E1}" srcId="{6B44F871-3215-4FAF-BD74-970B2AF91EA2}" destId="{DE475EAC-D963-4E17-97B4-F4D38C22D280}" srcOrd="0" destOrd="0" parTransId="{9B47C2D6-56B0-482B-821C-75827039D06F}" sibTransId="{4CD91278-DEDC-4734-B711-C44F0E77DE1F}"/>
    <dgm:cxn modelId="{87101025-8592-4489-BF33-3D17FA298817}" type="presOf" srcId="{C24B697A-AFB7-455E-BEA2-693B004053AF}" destId="{EB17F11B-58E6-4F96-A230-CD63D0C86BA8}" srcOrd="0" destOrd="0" presId="urn:microsoft.com/office/officeart/2005/8/layout/vList5"/>
    <dgm:cxn modelId="{DF32822B-4C87-4B83-AE94-5F15B81FB033}" srcId="{129B2B21-A4D6-4DA2-9B1F-F9633ED340A3}" destId="{688635CC-6804-4329-A424-071D1CDC8F7F}" srcOrd="0" destOrd="0" parTransId="{39A0B521-2C86-44BD-AF2E-C754C479FE79}" sibTransId="{69ED4CD2-E872-4220-ADA2-FE7B8830305B}"/>
    <dgm:cxn modelId="{0261072C-430C-4377-91D4-E2F7C563A1B7}" type="presOf" srcId="{6B44F871-3215-4FAF-BD74-970B2AF91EA2}" destId="{90808D29-D85E-4CDC-A113-B529E9C573E7}" srcOrd="0" destOrd="0" presId="urn:microsoft.com/office/officeart/2005/8/layout/vList5"/>
    <dgm:cxn modelId="{621E2C38-7E91-4688-8BEF-723195A4099C}" srcId="{DEDD3459-6F92-46B1-995A-7EAB47ECE4CE}" destId="{129B2B21-A4D6-4DA2-9B1F-F9633ED340A3}" srcOrd="0" destOrd="0" parTransId="{6B32E8DC-F4AA-4A1B-B233-6FA431452482}" sibTransId="{354DD9CB-8159-4906-823F-62585A31CC19}"/>
    <dgm:cxn modelId="{835F8A5B-5E80-42ED-B9B5-69B391532E30}" srcId="{9EC13090-52F4-4C60-8E6D-6D3D25849CE8}" destId="{E6BE5E6A-6C81-4F44-AFB8-0059D5005C5A}" srcOrd="0" destOrd="0" parTransId="{EAE3D56E-FAA1-4F64-B8DE-7FC1973021C9}" sibTransId="{122A5090-F478-4EF7-81E4-266176675A92}"/>
    <dgm:cxn modelId="{4BE7855D-B310-49E3-864D-5B04B5840443}" type="presOf" srcId="{DE475EAC-D963-4E17-97B4-F4D38C22D280}" destId="{F01DAC3E-8FBD-4529-92E4-4CDC11E9B668}" srcOrd="0" destOrd="0" presId="urn:microsoft.com/office/officeart/2005/8/layout/vList5"/>
    <dgm:cxn modelId="{5E478F6F-B174-4C03-AC24-7A605BCE95E7}" srcId="{DEDD3459-6F92-46B1-995A-7EAB47ECE4CE}" destId="{C24B697A-AFB7-455E-BEA2-693B004053AF}" srcOrd="4" destOrd="0" parTransId="{1EBECB09-B4B2-493A-B3E7-003C45D9FA40}" sibTransId="{E96FA536-FAD6-4E23-9452-CB48F6905ABB}"/>
    <dgm:cxn modelId="{65D27D72-0D8A-404B-AD33-5960E6CC03EB}" type="presOf" srcId="{129B2B21-A4D6-4DA2-9B1F-F9633ED340A3}" destId="{EF0CB4B1-BB61-4D8E-9F80-6F377ABA0DE5}" srcOrd="0" destOrd="0" presId="urn:microsoft.com/office/officeart/2005/8/layout/vList5"/>
    <dgm:cxn modelId="{D2C0A556-C865-43C0-8D0C-A57E3DAC7134}" srcId="{28486FB5-BF32-4D1E-8911-F012D63E22FA}" destId="{DFE97EEC-2967-49AE-8A71-1784B9B9A9E0}" srcOrd="0" destOrd="0" parTransId="{1AFE7884-D2E6-48BC-B52B-B93B563ABCDE}" sibTransId="{25CA2D63-034C-4E1E-AB47-A2FCD2285090}"/>
    <dgm:cxn modelId="{1B9BCF56-F34C-46FB-81B3-C99E44DC9CA5}" srcId="{DEDD3459-6F92-46B1-995A-7EAB47ECE4CE}" destId="{28486FB5-BF32-4D1E-8911-F012D63E22FA}" srcOrd="1" destOrd="0" parTransId="{B3A019F8-DA96-403C-BA8D-CDF331636C20}" sibTransId="{19B83C98-17E7-49B6-BE67-72C2D45435E7}"/>
    <dgm:cxn modelId="{BA803487-AB17-4B2C-8CB6-B93B30C9A061}" type="presOf" srcId="{DEDD3459-6F92-46B1-995A-7EAB47ECE4CE}" destId="{93FEBF70-CD93-4641-A108-4F96F11375A8}" srcOrd="0" destOrd="0" presId="urn:microsoft.com/office/officeart/2005/8/layout/vList5"/>
    <dgm:cxn modelId="{DA835D95-15AC-416A-8C17-5457A313D82D}" type="presOf" srcId="{9EC13090-52F4-4C60-8E6D-6D3D25849CE8}" destId="{7A15CEFC-10FB-4C0B-8F79-BACF306D31AC}" srcOrd="0" destOrd="0" presId="urn:microsoft.com/office/officeart/2005/8/layout/vList5"/>
    <dgm:cxn modelId="{7B180DAE-3A31-424D-89FB-72A03E09E577}" type="presOf" srcId="{DFE97EEC-2967-49AE-8A71-1784B9B9A9E0}" destId="{D26AAA67-3607-4606-94C3-94E8532C0711}" srcOrd="0" destOrd="0" presId="urn:microsoft.com/office/officeart/2005/8/layout/vList5"/>
    <dgm:cxn modelId="{866761BC-AD43-4C56-B76B-5277A52D1B24}" type="presOf" srcId="{167BF72E-229F-46D2-B2D1-0F03E0B1EC01}" destId="{195A4EF7-CB16-4DB3-BD22-830BFBFCC514}" srcOrd="0" destOrd="0" presId="urn:microsoft.com/office/officeart/2005/8/layout/vList5"/>
    <dgm:cxn modelId="{6579EFC4-FF1C-4B32-9007-F1B5735E4F7C}" type="presOf" srcId="{688635CC-6804-4329-A424-071D1CDC8F7F}" destId="{A8576007-C70A-4BFD-93E7-7E8EC82730FB}" srcOrd="0" destOrd="0" presId="urn:microsoft.com/office/officeart/2005/8/layout/vList5"/>
    <dgm:cxn modelId="{6539EAC8-B106-4D6E-B36F-232F9CF8256F}" type="presOf" srcId="{E6BE5E6A-6C81-4F44-AFB8-0059D5005C5A}" destId="{8279F04C-F013-44DD-819C-2F3CEC7F3737}" srcOrd="0" destOrd="0" presId="urn:microsoft.com/office/officeart/2005/8/layout/vList5"/>
    <dgm:cxn modelId="{AA5A78E7-AE84-462F-9025-0AD6091FC9F6}" srcId="{C24B697A-AFB7-455E-BEA2-693B004053AF}" destId="{167BF72E-229F-46D2-B2D1-0F03E0B1EC01}" srcOrd="0" destOrd="0" parTransId="{16D3D0F1-6DE7-454B-A192-4F5930716F2F}" sibTransId="{3D6E007B-AF86-4D6D-B889-32107270A79F}"/>
    <dgm:cxn modelId="{C861F2E7-8D08-4223-AF25-92DBBC731D12}" type="presOf" srcId="{28486FB5-BF32-4D1E-8911-F012D63E22FA}" destId="{E1060EBC-ABC1-406E-9DB6-C6741078C257}" srcOrd="0" destOrd="0" presId="urn:microsoft.com/office/officeart/2005/8/layout/vList5"/>
    <dgm:cxn modelId="{3CCFAB65-166D-4D60-8429-5FC1B5294294}" type="presParOf" srcId="{93FEBF70-CD93-4641-A108-4F96F11375A8}" destId="{A944D3DE-0933-4347-AAE8-E8A13853C113}" srcOrd="0" destOrd="0" presId="urn:microsoft.com/office/officeart/2005/8/layout/vList5"/>
    <dgm:cxn modelId="{70146EA7-AB7C-4DBA-AE4D-A7D18AFE95EC}" type="presParOf" srcId="{A944D3DE-0933-4347-AAE8-E8A13853C113}" destId="{EF0CB4B1-BB61-4D8E-9F80-6F377ABA0DE5}" srcOrd="0" destOrd="0" presId="urn:microsoft.com/office/officeart/2005/8/layout/vList5"/>
    <dgm:cxn modelId="{FBF25A5C-97DA-458F-954E-BC4920EECBD7}" type="presParOf" srcId="{A944D3DE-0933-4347-AAE8-E8A13853C113}" destId="{A8576007-C70A-4BFD-93E7-7E8EC82730FB}" srcOrd="1" destOrd="0" presId="urn:microsoft.com/office/officeart/2005/8/layout/vList5"/>
    <dgm:cxn modelId="{E9DCF145-8E4C-4285-B431-681035B630BF}" type="presParOf" srcId="{93FEBF70-CD93-4641-A108-4F96F11375A8}" destId="{9264AB0F-50FD-4470-9779-81B0062F2CAA}" srcOrd="1" destOrd="0" presId="urn:microsoft.com/office/officeart/2005/8/layout/vList5"/>
    <dgm:cxn modelId="{D2EF6E59-0853-4A87-95BE-D309BBD5625B}" type="presParOf" srcId="{93FEBF70-CD93-4641-A108-4F96F11375A8}" destId="{118CC437-C2DA-4796-9009-049A08BDF771}" srcOrd="2" destOrd="0" presId="urn:microsoft.com/office/officeart/2005/8/layout/vList5"/>
    <dgm:cxn modelId="{DFF080A6-6DDA-4D27-89F6-FB763C36FFB5}" type="presParOf" srcId="{118CC437-C2DA-4796-9009-049A08BDF771}" destId="{E1060EBC-ABC1-406E-9DB6-C6741078C257}" srcOrd="0" destOrd="0" presId="urn:microsoft.com/office/officeart/2005/8/layout/vList5"/>
    <dgm:cxn modelId="{A0DC5BAE-3DDF-4154-8CFC-239C214A2DBA}" type="presParOf" srcId="{118CC437-C2DA-4796-9009-049A08BDF771}" destId="{D26AAA67-3607-4606-94C3-94E8532C0711}" srcOrd="1" destOrd="0" presId="urn:microsoft.com/office/officeart/2005/8/layout/vList5"/>
    <dgm:cxn modelId="{8F449E7E-DDFF-41F9-B82E-487D05444E15}" type="presParOf" srcId="{93FEBF70-CD93-4641-A108-4F96F11375A8}" destId="{522B9F0C-FE81-4885-ABA6-F5F55A0E9E6F}" srcOrd="3" destOrd="0" presId="urn:microsoft.com/office/officeart/2005/8/layout/vList5"/>
    <dgm:cxn modelId="{065880C3-829E-48F8-AE05-65F9BD3322FE}" type="presParOf" srcId="{93FEBF70-CD93-4641-A108-4F96F11375A8}" destId="{DB315FE1-BF94-40EF-B5C3-D134374361CC}" srcOrd="4" destOrd="0" presId="urn:microsoft.com/office/officeart/2005/8/layout/vList5"/>
    <dgm:cxn modelId="{C339773B-6188-431B-952C-CE11C2F6365E}" type="presParOf" srcId="{DB315FE1-BF94-40EF-B5C3-D134374361CC}" destId="{7A15CEFC-10FB-4C0B-8F79-BACF306D31AC}" srcOrd="0" destOrd="0" presId="urn:microsoft.com/office/officeart/2005/8/layout/vList5"/>
    <dgm:cxn modelId="{E776B0C4-5D49-4174-B7C2-9FC3220BFE62}" type="presParOf" srcId="{DB315FE1-BF94-40EF-B5C3-D134374361CC}" destId="{8279F04C-F013-44DD-819C-2F3CEC7F3737}" srcOrd="1" destOrd="0" presId="urn:microsoft.com/office/officeart/2005/8/layout/vList5"/>
    <dgm:cxn modelId="{FEE71780-782F-402C-81FA-EF2194E56648}" type="presParOf" srcId="{93FEBF70-CD93-4641-A108-4F96F11375A8}" destId="{A54FC8A6-94CC-4B9E-9A57-CD1AEF5E62BE}" srcOrd="5" destOrd="0" presId="urn:microsoft.com/office/officeart/2005/8/layout/vList5"/>
    <dgm:cxn modelId="{E0E6EC5F-945C-419A-B41B-7ACF6F59DE89}" type="presParOf" srcId="{93FEBF70-CD93-4641-A108-4F96F11375A8}" destId="{4BB7D88D-E7D3-4C80-B383-809C30F04056}" srcOrd="6" destOrd="0" presId="urn:microsoft.com/office/officeart/2005/8/layout/vList5"/>
    <dgm:cxn modelId="{F5820F79-744B-47B9-812D-759D7B7906DD}" type="presParOf" srcId="{4BB7D88D-E7D3-4C80-B383-809C30F04056}" destId="{90808D29-D85E-4CDC-A113-B529E9C573E7}" srcOrd="0" destOrd="0" presId="urn:microsoft.com/office/officeart/2005/8/layout/vList5"/>
    <dgm:cxn modelId="{E7BE239D-61B2-4325-9739-ABE533A11B0F}" type="presParOf" srcId="{4BB7D88D-E7D3-4C80-B383-809C30F04056}" destId="{F01DAC3E-8FBD-4529-92E4-4CDC11E9B668}" srcOrd="1" destOrd="0" presId="urn:microsoft.com/office/officeart/2005/8/layout/vList5"/>
    <dgm:cxn modelId="{4456354A-346A-4C63-9612-8DDE50ABAF5A}" type="presParOf" srcId="{93FEBF70-CD93-4641-A108-4F96F11375A8}" destId="{CBB282D6-83A7-414C-BF15-1F25C0256D77}" srcOrd="7" destOrd="0" presId="urn:microsoft.com/office/officeart/2005/8/layout/vList5"/>
    <dgm:cxn modelId="{AF95D359-1362-43F3-B258-1276795A87D8}" type="presParOf" srcId="{93FEBF70-CD93-4641-A108-4F96F11375A8}" destId="{AADBC4DF-D022-479C-BC69-E1D74E10060B}" srcOrd="8" destOrd="0" presId="urn:microsoft.com/office/officeart/2005/8/layout/vList5"/>
    <dgm:cxn modelId="{A341A5D0-3598-40FD-98C8-8F12C97A78D6}" type="presParOf" srcId="{AADBC4DF-D022-479C-BC69-E1D74E10060B}" destId="{EB17F11B-58E6-4F96-A230-CD63D0C86BA8}" srcOrd="0" destOrd="0" presId="urn:microsoft.com/office/officeart/2005/8/layout/vList5"/>
    <dgm:cxn modelId="{E3724906-C664-4C00-82F6-8C1BFB02F44F}" type="presParOf" srcId="{AADBC4DF-D022-479C-BC69-E1D74E10060B}" destId="{195A4EF7-CB16-4DB3-BD22-830BFBFCC51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2CD269-D4E6-304B-8D7E-55D51264B9C6}" type="doc">
      <dgm:prSet loTypeId="urn:microsoft.com/office/officeart/2005/8/layout/StepDownProcess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7BC5D35-9FDB-FB47-8A3A-011E97B7FBB1}">
      <dgm:prSet phldrT="[Text]"/>
      <dgm:spPr/>
      <dgm:t>
        <a:bodyPr/>
        <a:lstStyle/>
        <a:p>
          <a:r>
            <a:rPr lang="es-MX" b="1" noProof="0" dirty="0">
              <a:latin typeface="+mn-lt"/>
            </a:rPr>
            <a:t>Víctima</a:t>
          </a:r>
        </a:p>
      </dgm:t>
    </dgm:pt>
    <dgm:pt modelId="{96B788BE-44CA-4344-9854-BE3E89C6EE50}" type="parTrans" cxnId="{9CA2DAA8-215C-4648-9EE3-39E0D20696D6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CB197826-79FD-AF44-A257-D2EB8ECA45DB}" type="sibTrans" cxnId="{9CA2DAA8-215C-4648-9EE3-39E0D20696D6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55D8B5EE-287F-4547-AB2A-72A15FF93F88}">
      <dgm:prSet phldrT="[Text]" custT="1"/>
      <dgm:spPr/>
      <dgm:t>
        <a:bodyPr/>
        <a:lstStyle/>
        <a:p>
          <a:pPr algn="just"/>
          <a:r>
            <a:rPr lang="es-MX" sz="1800" dirty="0">
              <a:latin typeface="+mn-lt"/>
            </a:rPr>
            <a:t>Es el estudiante al que se molesta de manera continua y repetida a través del tiempo</a:t>
          </a:r>
          <a:endParaRPr lang="en-US" sz="1800" dirty="0">
            <a:latin typeface="+mn-lt"/>
          </a:endParaRPr>
        </a:p>
      </dgm:t>
    </dgm:pt>
    <dgm:pt modelId="{4FFBB55D-D1A8-1941-A0CD-8D93660C4769}" type="parTrans" cxnId="{62D7968A-1935-F145-B03E-27059C833C52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F8C207DB-BC4B-3648-A6B2-8F7A4CFCED2D}" type="sibTrans" cxnId="{62D7968A-1935-F145-B03E-27059C833C52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D7A28762-6709-484F-A41A-97AA3B1814D4}">
      <dgm:prSet phldrT="[Text]"/>
      <dgm:spPr/>
      <dgm:t>
        <a:bodyPr/>
        <a:lstStyle/>
        <a:p>
          <a:r>
            <a:rPr lang="es-MX" b="1" noProof="0" dirty="0">
              <a:latin typeface="+mn-lt"/>
            </a:rPr>
            <a:t>Agresor</a:t>
          </a:r>
        </a:p>
      </dgm:t>
    </dgm:pt>
    <dgm:pt modelId="{1E4BEE96-5A18-D948-A486-B529BFEDCCBF}" type="parTrans" cxnId="{E6345BD6-7F65-754F-A5B5-1DB1AE08EA3F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99C92E34-3572-9B47-9897-9145DE741090}" type="sibTrans" cxnId="{E6345BD6-7F65-754F-A5B5-1DB1AE08EA3F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60BBAC96-D8C1-C245-A047-B27DF9ABA1A1}">
      <dgm:prSet phldrT="[Text]"/>
      <dgm:spPr/>
      <dgm:t>
        <a:bodyPr/>
        <a:lstStyle/>
        <a:p>
          <a:pPr algn="just"/>
          <a:r>
            <a:rPr lang="es-MX" dirty="0">
              <a:latin typeface="+mn-lt"/>
            </a:rPr>
            <a:t>Es el estudiante que inicia o motiva los ataques contra la víctima</a:t>
          </a:r>
          <a:endParaRPr lang="en-US" dirty="0">
            <a:latin typeface="+mn-lt"/>
          </a:endParaRPr>
        </a:p>
      </dgm:t>
    </dgm:pt>
    <dgm:pt modelId="{68993F46-1DA0-F344-9947-408AA41CCEB6}" type="parTrans" cxnId="{0F75A35F-EEE1-D742-9AA6-7982FCCA9A06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52AC2602-F61B-1C45-99FE-7AF5F7EF59E3}" type="sibTrans" cxnId="{0F75A35F-EEE1-D742-9AA6-7982FCCA9A06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77A6F6FE-6CB3-7B40-9F8D-3F350C6A416D}">
      <dgm:prSet phldrT="[Text]"/>
      <dgm:spPr/>
      <dgm:t>
        <a:bodyPr/>
        <a:lstStyle/>
        <a:p>
          <a:r>
            <a:rPr lang="es-MX" b="1" noProof="0" dirty="0">
              <a:latin typeface="+mn-lt"/>
            </a:rPr>
            <a:t>Observadores</a:t>
          </a:r>
          <a:r>
            <a:rPr lang="en-US" b="1" dirty="0">
              <a:latin typeface="+mn-lt"/>
            </a:rPr>
            <a:t> / </a:t>
          </a:r>
          <a:r>
            <a:rPr lang="es-MX" b="1" noProof="0" dirty="0">
              <a:latin typeface="+mn-lt"/>
            </a:rPr>
            <a:t>Cómplices</a:t>
          </a:r>
        </a:p>
      </dgm:t>
    </dgm:pt>
    <dgm:pt modelId="{C3B3137E-5D2C-D44C-932E-DC54CFA04A7A}" type="parTrans" cxnId="{94229173-447C-B046-A01C-65FDD56DA49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0878CE15-84B0-6E44-9FC4-3E551F966F58}" type="sibTrans" cxnId="{94229173-447C-B046-A01C-65FDD56DA49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7F9682E7-12C6-4ECE-87C9-B9CB56D449DB}">
      <dgm:prSet phldrT="[Text]" custT="1"/>
      <dgm:spPr/>
      <dgm:t>
        <a:bodyPr/>
        <a:lstStyle/>
        <a:p>
          <a:pPr algn="just"/>
          <a:r>
            <a:rPr lang="es-MX" sz="1800" dirty="0">
              <a:latin typeface="+mn-lt"/>
            </a:rPr>
            <a:t>Son los estudiantes que permiten el desarrollo de este tipo de agresiones y no hacen algo al respecto (se ríen, festejan o apoyan al agresor)</a:t>
          </a:r>
          <a:endParaRPr lang="en-US" sz="1800" dirty="0">
            <a:latin typeface="+mn-lt"/>
          </a:endParaRPr>
        </a:p>
      </dgm:t>
    </dgm:pt>
    <dgm:pt modelId="{7FE20E01-CCE6-4F53-8FDD-43B8BB128409}" type="parTrans" cxnId="{EBEB5D13-8497-4605-8832-68CA32577369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17294611-4753-4A00-B72D-52B2205E1A77}" type="sibTrans" cxnId="{EBEB5D13-8497-4605-8832-68CA32577369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509AB87C-F737-6441-B648-FBDEB53042CC}" type="pres">
      <dgm:prSet presAssocID="{C62CD269-D4E6-304B-8D7E-55D51264B9C6}" presName="rootnode" presStyleCnt="0">
        <dgm:presLayoutVars>
          <dgm:chMax/>
          <dgm:chPref/>
          <dgm:dir/>
          <dgm:animLvl val="lvl"/>
        </dgm:presLayoutVars>
      </dgm:prSet>
      <dgm:spPr/>
    </dgm:pt>
    <dgm:pt modelId="{7E6A630B-0D65-3849-A391-39032F18C344}" type="pres">
      <dgm:prSet presAssocID="{17BC5D35-9FDB-FB47-8A3A-011E97B7FBB1}" presName="composite" presStyleCnt="0"/>
      <dgm:spPr/>
    </dgm:pt>
    <dgm:pt modelId="{3E8B5CA5-F140-2447-A34D-B44E23BDEF56}" type="pres">
      <dgm:prSet presAssocID="{17BC5D35-9FDB-FB47-8A3A-011E97B7FBB1}" presName="bentUpArrow1" presStyleLbl="alignImgPlace1" presStyleIdx="0" presStyleCnt="2" custLinFactNeighborX="-3498" custLinFactNeighborY="-61061"/>
      <dgm:spPr/>
    </dgm:pt>
    <dgm:pt modelId="{8D73D50C-1F95-274A-BB67-54D28F2EA4AB}" type="pres">
      <dgm:prSet presAssocID="{17BC5D35-9FDB-FB47-8A3A-011E97B7FBB1}" presName="ParentText" presStyleLbl="node1" presStyleIdx="0" presStyleCnt="3" custLinFactNeighborX="-118" custLinFactNeighborY="-49567">
        <dgm:presLayoutVars>
          <dgm:chMax val="1"/>
          <dgm:chPref val="1"/>
          <dgm:bulletEnabled val="1"/>
        </dgm:presLayoutVars>
      </dgm:prSet>
      <dgm:spPr/>
    </dgm:pt>
    <dgm:pt modelId="{6E09B364-C6A8-3A4D-8F5B-493DA447D3BE}" type="pres">
      <dgm:prSet presAssocID="{17BC5D35-9FDB-FB47-8A3A-011E97B7FBB1}" presName="ChildText" presStyleLbl="revTx" presStyleIdx="0" presStyleCnt="3" custScaleX="276464" custLinFactNeighborX="87269" custLinFactNeighborY="-62637">
        <dgm:presLayoutVars>
          <dgm:chMax val="0"/>
          <dgm:chPref val="0"/>
          <dgm:bulletEnabled val="1"/>
        </dgm:presLayoutVars>
      </dgm:prSet>
      <dgm:spPr/>
    </dgm:pt>
    <dgm:pt modelId="{ABA87721-8F5C-F247-85B2-BA471C955CA5}" type="pres">
      <dgm:prSet presAssocID="{CB197826-79FD-AF44-A257-D2EB8ECA45DB}" presName="sibTrans" presStyleCnt="0"/>
      <dgm:spPr/>
    </dgm:pt>
    <dgm:pt modelId="{B11494B0-1D04-1B43-86D1-107DC4071BBE}" type="pres">
      <dgm:prSet presAssocID="{D7A28762-6709-484F-A41A-97AA3B1814D4}" presName="composite" presStyleCnt="0"/>
      <dgm:spPr/>
    </dgm:pt>
    <dgm:pt modelId="{29778DA5-DBD1-284C-AA5C-222CB8F8920F}" type="pres">
      <dgm:prSet presAssocID="{D7A28762-6709-484F-A41A-97AA3B1814D4}" presName="bentUpArrow1" presStyleLbl="alignImgPlace1" presStyleIdx="1" presStyleCnt="2" custLinFactNeighborX="-38477" custLinFactNeighborY="-71680"/>
      <dgm:spPr/>
    </dgm:pt>
    <dgm:pt modelId="{54C76ABE-C022-B146-B093-92AC370483C4}" type="pres">
      <dgm:prSet presAssocID="{D7A28762-6709-484F-A41A-97AA3B1814D4}" presName="ParentText" presStyleLbl="node1" presStyleIdx="1" presStyleCnt="3" custLinFactNeighborX="-33118" custLinFactNeighborY="-58580">
        <dgm:presLayoutVars>
          <dgm:chMax val="1"/>
          <dgm:chPref val="1"/>
          <dgm:bulletEnabled val="1"/>
        </dgm:presLayoutVars>
      </dgm:prSet>
      <dgm:spPr/>
    </dgm:pt>
    <dgm:pt modelId="{C4E82308-87B8-8347-B09A-36255FDE0D7E}" type="pres">
      <dgm:prSet presAssocID="{D7A28762-6709-484F-A41A-97AA3B1814D4}" presName="ChildText" presStyleLbl="revTx" presStyleIdx="1" presStyleCnt="3" custScaleX="276366" custLinFactNeighborX="43818" custLinFactNeighborY="-73927">
        <dgm:presLayoutVars>
          <dgm:chMax val="0"/>
          <dgm:chPref val="0"/>
          <dgm:bulletEnabled val="1"/>
        </dgm:presLayoutVars>
      </dgm:prSet>
      <dgm:spPr/>
    </dgm:pt>
    <dgm:pt modelId="{36799980-2FE4-864A-95AD-E62704C328E4}" type="pres">
      <dgm:prSet presAssocID="{99C92E34-3572-9B47-9897-9145DE741090}" presName="sibTrans" presStyleCnt="0"/>
      <dgm:spPr/>
    </dgm:pt>
    <dgm:pt modelId="{D59737F9-6345-4948-8F4C-27A963F6AE13}" type="pres">
      <dgm:prSet presAssocID="{77A6F6FE-6CB3-7B40-9F8D-3F350C6A416D}" presName="composite" presStyleCnt="0"/>
      <dgm:spPr/>
    </dgm:pt>
    <dgm:pt modelId="{2E941E17-6C4A-C24B-98BB-8272449E29F3}" type="pres">
      <dgm:prSet presAssocID="{77A6F6FE-6CB3-7B40-9F8D-3F350C6A416D}" presName="ParentText" presStyleLbl="node1" presStyleIdx="2" presStyleCnt="3" custLinFactNeighborX="-59139" custLinFactNeighborY="-56326">
        <dgm:presLayoutVars>
          <dgm:chMax val="1"/>
          <dgm:chPref val="1"/>
          <dgm:bulletEnabled val="1"/>
        </dgm:presLayoutVars>
      </dgm:prSet>
      <dgm:spPr/>
    </dgm:pt>
    <dgm:pt modelId="{8CB4B14C-3319-8E4F-B306-C73B95551E41}" type="pres">
      <dgm:prSet presAssocID="{77A6F6FE-6CB3-7B40-9F8D-3F350C6A416D}" presName="FinalChildText" presStyleLbl="revTx" presStyleIdx="2" presStyleCnt="3" custScaleX="276366" custLinFactNeighborX="163" custLinFactNeighborY="-64854">
        <dgm:presLayoutVars>
          <dgm:chMax val="0"/>
          <dgm:chPref val="0"/>
          <dgm:bulletEnabled val="1"/>
        </dgm:presLayoutVars>
      </dgm:prSet>
      <dgm:spPr/>
    </dgm:pt>
  </dgm:ptLst>
  <dgm:cxnLst>
    <dgm:cxn modelId="{D3BA0D0A-12B4-1748-9F41-155A91A37C07}" type="presOf" srcId="{C62CD269-D4E6-304B-8D7E-55D51264B9C6}" destId="{509AB87C-F737-6441-B648-FBDEB53042CC}" srcOrd="0" destOrd="0" presId="urn:microsoft.com/office/officeart/2005/8/layout/StepDownProcess"/>
    <dgm:cxn modelId="{EBEB5D13-8497-4605-8832-68CA32577369}" srcId="{77A6F6FE-6CB3-7B40-9F8D-3F350C6A416D}" destId="{7F9682E7-12C6-4ECE-87C9-B9CB56D449DB}" srcOrd="0" destOrd="0" parTransId="{7FE20E01-CCE6-4F53-8FDD-43B8BB128409}" sibTransId="{17294611-4753-4A00-B72D-52B2205E1A77}"/>
    <dgm:cxn modelId="{1D6AE21B-1F6F-6B43-BF01-A43139A9AB31}" type="presOf" srcId="{60BBAC96-D8C1-C245-A047-B27DF9ABA1A1}" destId="{C4E82308-87B8-8347-B09A-36255FDE0D7E}" srcOrd="0" destOrd="0" presId="urn:microsoft.com/office/officeart/2005/8/layout/StepDownProcess"/>
    <dgm:cxn modelId="{EA8EB92F-FAAE-C94B-86A7-E15EB85EC037}" type="presOf" srcId="{17BC5D35-9FDB-FB47-8A3A-011E97B7FBB1}" destId="{8D73D50C-1F95-274A-BB67-54D28F2EA4AB}" srcOrd="0" destOrd="0" presId="urn:microsoft.com/office/officeart/2005/8/layout/StepDownProcess"/>
    <dgm:cxn modelId="{CE5C7D3B-94BB-444E-A667-CAFC880B8656}" type="presOf" srcId="{77A6F6FE-6CB3-7B40-9F8D-3F350C6A416D}" destId="{2E941E17-6C4A-C24B-98BB-8272449E29F3}" srcOrd="0" destOrd="0" presId="urn:microsoft.com/office/officeart/2005/8/layout/StepDownProcess"/>
    <dgm:cxn modelId="{0F75A35F-EEE1-D742-9AA6-7982FCCA9A06}" srcId="{D7A28762-6709-484F-A41A-97AA3B1814D4}" destId="{60BBAC96-D8C1-C245-A047-B27DF9ABA1A1}" srcOrd="0" destOrd="0" parTransId="{68993F46-1DA0-F344-9947-408AA41CCEB6}" sibTransId="{52AC2602-F61B-1C45-99FE-7AF5F7EF59E3}"/>
    <dgm:cxn modelId="{94229173-447C-B046-A01C-65FDD56DA49D}" srcId="{C62CD269-D4E6-304B-8D7E-55D51264B9C6}" destId="{77A6F6FE-6CB3-7B40-9F8D-3F350C6A416D}" srcOrd="2" destOrd="0" parTransId="{C3B3137E-5D2C-D44C-932E-DC54CFA04A7A}" sibTransId="{0878CE15-84B0-6E44-9FC4-3E551F966F58}"/>
    <dgm:cxn modelId="{62D7968A-1935-F145-B03E-27059C833C52}" srcId="{17BC5D35-9FDB-FB47-8A3A-011E97B7FBB1}" destId="{55D8B5EE-287F-4547-AB2A-72A15FF93F88}" srcOrd="0" destOrd="0" parTransId="{4FFBB55D-D1A8-1941-A0CD-8D93660C4769}" sibTransId="{F8C207DB-BC4B-3648-A6B2-8F7A4CFCED2D}"/>
    <dgm:cxn modelId="{9CA2DAA8-215C-4648-9EE3-39E0D20696D6}" srcId="{C62CD269-D4E6-304B-8D7E-55D51264B9C6}" destId="{17BC5D35-9FDB-FB47-8A3A-011E97B7FBB1}" srcOrd="0" destOrd="0" parTransId="{96B788BE-44CA-4344-9854-BE3E89C6EE50}" sibTransId="{CB197826-79FD-AF44-A257-D2EB8ECA45DB}"/>
    <dgm:cxn modelId="{6DA64EB7-A9B0-2A42-8FC7-110A26D95DE5}" type="presOf" srcId="{D7A28762-6709-484F-A41A-97AA3B1814D4}" destId="{54C76ABE-C022-B146-B093-92AC370483C4}" srcOrd="0" destOrd="0" presId="urn:microsoft.com/office/officeart/2005/8/layout/StepDownProcess"/>
    <dgm:cxn modelId="{8E2F2DBA-F9B6-4739-A907-98E6CCC009B9}" type="presOf" srcId="{7F9682E7-12C6-4ECE-87C9-B9CB56D449DB}" destId="{8CB4B14C-3319-8E4F-B306-C73B95551E41}" srcOrd="0" destOrd="0" presId="urn:microsoft.com/office/officeart/2005/8/layout/StepDownProcess"/>
    <dgm:cxn modelId="{C775A8BC-AA86-544F-AF6D-D6AE9AEC48BD}" type="presOf" srcId="{55D8B5EE-287F-4547-AB2A-72A15FF93F88}" destId="{6E09B364-C6A8-3A4D-8F5B-493DA447D3BE}" srcOrd="0" destOrd="0" presId="urn:microsoft.com/office/officeart/2005/8/layout/StepDownProcess"/>
    <dgm:cxn modelId="{E6345BD6-7F65-754F-A5B5-1DB1AE08EA3F}" srcId="{C62CD269-D4E6-304B-8D7E-55D51264B9C6}" destId="{D7A28762-6709-484F-A41A-97AA3B1814D4}" srcOrd="1" destOrd="0" parTransId="{1E4BEE96-5A18-D948-A486-B529BFEDCCBF}" sibTransId="{99C92E34-3572-9B47-9897-9145DE741090}"/>
    <dgm:cxn modelId="{08E7ACF7-4F06-624B-BFC2-A6B0AEB7776A}" type="presParOf" srcId="{509AB87C-F737-6441-B648-FBDEB53042CC}" destId="{7E6A630B-0D65-3849-A391-39032F18C344}" srcOrd="0" destOrd="0" presId="urn:microsoft.com/office/officeart/2005/8/layout/StepDownProcess"/>
    <dgm:cxn modelId="{A920EBD3-1DE6-0544-86AC-59BB94C3142E}" type="presParOf" srcId="{7E6A630B-0D65-3849-A391-39032F18C344}" destId="{3E8B5CA5-F140-2447-A34D-B44E23BDEF56}" srcOrd="0" destOrd="0" presId="urn:microsoft.com/office/officeart/2005/8/layout/StepDownProcess"/>
    <dgm:cxn modelId="{869D3879-44D3-394E-BCC1-9478D0E3CE00}" type="presParOf" srcId="{7E6A630B-0D65-3849-A391-39032F18C344}" destId="{8D73D50C-1F95-274A-BB67-54D28F2EA4AB}" srcOrd="1" destOrd="0" presId="urn:microsoft.com/office/officeart/2005/8/layout/StepDownProcess"/>
    <dgm:cxn modelId="{2C6F0789-658E-894F-B564-795E5B445D8B}" type="presParOf" srcId="{7E6A630B-0D65-3849-A391-39032F18C344}" destId="{6E09B364-C6A8-3A4D-8F5B-493DA447D3BE}" srcOrd="2" destOrd="0" presId="urn:microsoft.com/office/officeart/2005/8/layout/StepDownProcess"/>
    <dgm:cxn modelId="{BA07DB42-C2D8-8546-B2A2-5FE552CC9AA9}" type="presParOf" srcId="{509AB87C-F737-6441-B648-FBDEB53042CC}" destId="{ABA87721-8F5C-F247-85B2-BA471C955CA5}" srcOrd="1" destOrd="0" presId="urn:microsoft.com/office/officeart/2005/8/layout/StepDownProcess"/>
    <dgm:cxn modelId="{6DF15741-1D3A-764F-867C-B19AB08CE756}" type="presParOf" srcId="{509AB87C-F737-6441-B648-FBDEB53042CC}" destId="{B11494B0-1D04-1B43-86D1-107DC4071BBE}" srcOrd="2" destOrd="0" presId="urn:microsoft.com/office/officeart/2005/8/layout/StepDownProcess"/>
    <dgm:cxn modelId="{A62A9706-5997-5C4E-A80E-C95B00C136EC}" type="presParOf" srcId="{B11494B0-1D04-1B43-86D1-107DC4071BBE}" destId="{29778DA5-DBD1-284C-AA5C-222CB8F8920F}" srcOrd="0" destOrd="0" presId="urn:microsoft.com/office/officeart/2005/8/layout/StepDownProcess"/>
    <dgm:cxn modelId="{9DBD8108-484A-BC43-B47D-49387260303D}" type="presParOf" srcId="{B11494B0-1D04-1B43-86D1-107DC4071BBE}" destId="{54C76ABE-C022-B146-B093-92AC370483C4}" srcOrd="1" destOrd="0" presId="urn:microsoft.com/office/officeart/2005/8/layout/StepDownProcess"/>
    <dgm:cxn modelId="{C2F6C063-8DAA-CF46-9EA1-EF65D3078FB6}" type="presParOf" srcId="{B11494B0-1D04-1B43-86D1-107DC4071BBE}" destId="{C4E82308-87B8-8347-B09A-36255FDE0D7E}" srcOrd="2" destOrd="0" presId="urn:microsoft.com/office/officeart/2005/8/layout/StepDownProcess"/>
    <dgm:cxn modelId="{F8D17D59-4297-924E-A581-73197D0FA306}" type="presParOf" srcId="{509AB87C-F737-6441-B648-FBDEB53042CC}" destId="{36799980-2FE4-864A-95AD-E62704C328E4}" srcOrd="3" destOrd="0" presId="urn:microsoft.com/office/officeart/2005/8/layout/StepDownProcess"/>
    <dgm:cxn modelId="{DCDDD03D-B3A8-9C48-8E60-D9AD74A214C5}" type="presParOf" srcId="{509AB87C-F737-6441-B648-FBDEB53042CC}" destId="{D59737F9-6345-4948-8F4C-27A963F6AE13}" srcOrd="4" destOrd="0" presId="urn:microsoft.com/office/officeart/2005/8/layout/StepDownProcess"/>
    <dgm:cxn modelId="{223CD0AA-758C-FC46-95FC-A0847BBF5567}" type="presParOf" srcId="{D59737F9-6345-4948-8F4C-27A963F6AE13}" destId="{2E941E17-6C4A-C24B-98BB-8272449E29F3}" srcOrd="0" destOrd="0" presId="urn:microsoft.com/office/officeart/2005/8/layout/StepDownProcess"/>
    <dgm:cxn modelId="{6F9F4504-A465-4964-82BA-3DB9F04B5DCA}" type="presParOf" srcId="{D59737F9-6345-4948-8F4C-27A963F6AE13}" destId="{8CB4B14C-3319-8E4F-B306-C73B95551E4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F4EE20-E9A2-B448-9D91-579D00FC671F}" type="doc">
      <dgm:prSet loTypeId="urn:microsoft.com/office/officeart/2005/8/layout/vList2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2E735F7-983B-FA45-BED8-F9BFDBB81EC1}">
      <dgm:prSet phldrT="[Text]"/>
      <dgm:spPr/>
      <dgm:t>
        <a:bodyPr/>
        <a:lstStyle/>
        <a:p>
          <a:r>
            <a:rPr lang="es-MX" b="1" dirty="0">
              <a:latin typeface="Arial" panose="020B0604020202020204" pitchFamily="34" charset="0"/>
              <a:cs typeface="Arial" panose="020B0604020202020204" pitchFamily="34" charset="0"/>
            </a:rPr>
            <a:t>Problemas de disciplina:</a:t>
          </a:r>
          <a:r>
            <a:rPr lang="es-MX" dirty="0">
              <a:latin typeface="Arial" panose="020B0604020202020204" pitchFamily="34" charset="0"/>
              <a:cs typeface="Arial" panose="020B0604020202020204" pitchFamily="34" charset="0"/>
            </a:rPr>
            <a:t> conflictos entre profesores y alumnos</a:t>
          </a:r>
          <a:endParaRPr lang="en-US" dirty="0"/>
        </a:p>
      </dgm:t>
    </dgm:pt>
    <dgm:pt modelId="{6777ECDC-9075-324B-BDCA-D8E378730AA4}" type="parTrans" cxnId="{FC306E86-DF03-AE44-B5EA-C69E248A58D6}">
      <dgm:prSet/>
      <dgm:spPr/>
      <dgm:t>
        <a:bodyPr/>
        <a:lstStyle/>
        <a:p>
          <a:endParaRPr lang="en-US"/>
        </a:p>
      </dgm:t>
    </dgm:pt>
    <dgm:pt modelId="{0D016E09-1DBC-C24F-A808-582B61F704C8}" type="sibTrans" cxnId="{FC306E86-DF03-AE44-B5EA-C69E248A58D6}">
      <dgm:prSet/>
      <dgm:spPr/>
      <dgm:t>
        <a:bodyPr/>
        <a:lstStyle/>
        <a:p>
          <a:endParaRPr lang="en-US"/>
        </a:p>
      </dgm:t>
    </dgm:pt>
    <dgm:pt modelId="{23FA935B-2110-034E-AAF3-6C78CBFA9B70}">
      <dgm:prSet phldrT="[Text]"/>
      <dgm:spPr/>
      <dgm:t>
        <a:bodyPr/>
        <a:lstStyle/>
        <a:p>
          <a:r>
            <a:rPr lang="es-MX" b="1" dirty="0">
              <a:latin typeface="Arial" panose="020B0604020202020204" pitchFamily="34" charset="0"/>
              <a:cs typeface="Arial" panose="020B0604020202020204" pitchFamily="34" charset="0"/>
            </a:rPr>
            <a:t>Maltrato entre compañeros</a:t>
          </a:r>
          <a:r>
            <a:rPr lang="es-MX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s-MX" dirty="0" err="1">
              <a:latin typeface="Arial" panose="020B0604020202020204" pitchFamily="34" charset="0"/>
              <a:cs typeface="Arial" panose="020B0604020202020204" pitchFamily="34" charset="0"/>
            </a:rPr>
            <a:t>Bullying</a:t>
          </a:r>
          <a:r>
            <a:rPr lang="es-MX" dirty="0">
              <a:latin typeface="Arial" panose="020B0604020202020204" pitchFamily="34" charset="0"/>
              <a:cs typeface="Arial" panose="020B0604020202020204" pitchFamily="34" charset="0"/>
            </a:rPr>
            <a:t> y </a:t>
          </a:r>
          <a:r>
            <a:rPr lang="es-MX" dirty="0" err="1">
              <a:latin typeface="Arial" panose="020B0604020202020204" pitchFamily="34" charset="0"/>
              <a:cs typeface="Arial" panose="020B0604020202020204" pitchFamily="34" charset="0"/>
            </a:rPr>
            <a:t>Ciberbullying</a:t>
          </a:r>
          <a:endParaRPr lang="en-US" dirty="0"/>
        </a:p>
      </dgm:t>
    </dgm:pt>
    <dgm:pt modelId="{653223E3-4F88-C046-B16B-755B8157FB76}" type="sibTrans" cxnId="{9530F142-0158-F449-AD4C-2D066458914B}">
      <dgm:prSet/>
      <dgm:spPr/>
      <dgm:t>
        <a:bodyPr/>
        <a:lstStyle/>
        <a:p>
          <a:endParaRPr lang="en-US"/>
        </a:p>
      </dgm:t>
    </dgm:pt>
    <dgm:pt modelId="{77EF414F-EE9F-9242-B058-69853EE0C1F5}" type="parTrans" cxnId="{9530F142-0158-F449-AD4C-2D066458914B}">
      <dgm:prSet/>
      <dgm:spPr/>
      <dgm:t>
        <a:bodyPr/>
        <a:lstStyle/>
        <a:p>
          <a:endParaRPr lang="en-US"/>
        </a:p>
      </dgm:t>
    </dgm:pt>
    <dgm:pt modelId="{E0FDA35D-A793-4182-B48D-496C5C9CE6F6}">
      <dgm:prSet phldrT="[Text]"/>
      <dgm:spPr/>
      <dgm:t>
        <a:bodyPr/>
        <a:lstStyle/>
        <a:p>
          <a:r>
            <a:rPr lang="es-MX" b="1">
              <a:latin typeface="Arial" panose="020B0604020202020204" pitchFamily="34" charset="0"/>
              <a:cs typeface="Arial" panose="020B0604020202020204" pitchFamily="34" charset="0"/>
            </a:rPr>
            <a:t>Intimidación:</a:t>
          </a:r>
          <a:r>
            <a:rPr lang="es-MX">
              <a:latin typeface="Arial" panose="020B0604020202020204" pitchFamily="34" charset="0"/>
              <a:cs typeface="Arial" panose="020B0604020202020204" pitchFamily="34" charset="0"/>
            </a:rPr>
            <a:t> conductas de persecución física y/o psicológica contra otra persona elegida como victima de repetidos ataques </a:t>
          </a:r>
          <a:endParaRPr lang="en-US" dirty="0"/>
        </a:p>
      </dgm:t>
    </dgm:pt>
    <dgm:pt modelId="{BFB1F59C-344F-4259-9769-B04ED874A2C2}" type="parTrans" cxnId="{41A03883-DE78-4DB1-9C45-0FC1AB1C7967}">
      <dgm:prSet/>
      <dgm:spPr/>
      <dgm:t>
        <a:bodyPr/>
        <a:lstStyle/>
        <a:p>
          <a:endParaRPr lang="es-MX"/>
        </a:p>
      </dgm:t>
    </dgm:pt>
    <dgm:pt modelId="{4B45D889-0248-4F9A-A372-30D89F876410}" type="sibTrans" cxnId="{41A03883-DE78-4DB1-9C45-0FC1AB1C7967}">
      <dgm:prSet/>
      <dgm:spPr/>
      <dgm:t>
        <a:bodyPr/>
        <a:lstStyle/>
        <a:p>
          <a:endParaRPr lang="es-MX"/>
        </a:p>
      </dgm:t>
    </dgm:pt>
    <dgm:pt modelId="{7353AE31-55E4-0249-AA01-74A7E5E5EEFE}" type="pres">
      <dgm:prSet presAssocID="{40F4EE20-E9A2-B448-9D91-579D00FC671F}" presName="linear" presStyleCnt="0">
        <dgm:presLayoutVars>
          <dgm:animLvl val="lvl"/>
          <dgm:resizeHandles val="exact"/>
        </dgm:presLayoutVars>
      </dgm:prSet>
      <dgm:spPr/>
    </dgm:pt>
    <dgm:pt modelId="{BB47B020-BE3E-EC44-A98E-F8B019F6BD00}" type="pres">
      <dgm:prSet presAssocID="{F2E735F7-983B-FA45-BED8-F9BFDBB81EC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EE936C7-50B9-460F-840A-4D7129C37B4E}" type="pres">
      <dgm:prSet presAssocID="{0D016E09-1DBC-C24F-A808-582B61F704C8}" presName="spacer" presStyleCnt="0"/>
      <dgm:spPr/>
    </dgm:pt>
    <dgm:pt modelId="{7E8CA118-E235-5C46-8003-3504299483F9}" type="pres">
      <dgm:prSet presAssocID="{23FA935B-2110-034E-AAF3-6C78CBFA9B7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2145E42-EEC3-4069-A899-89DE72E4CDE3}" type="pres">
      <dgm:prSet presAssocID="{653223E3-4F88-C046-B16B-755B8157FB76}" presName="spacer" presStyleCnt="0"/>
      <dgm:spPr/>
    </dgm:pt>
    <dgm:pt modelId="{83E2EBA5-8811-4304-8712-3262350E5020}" type="pres">
      <dgm:prSet presAssocID="{E0FDA35D-A793-4182-B48D-496C5C9CE6F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2A3DF19-13D2-4FCB-8202-5DA6D21598E0}" type="presOf" srcId="{E0FDA35D-A793-4182-B48D-496C5C9CE6F6}" destId="{83E2EBA5-8811-4304-8712-3262350E5020}" srcOrd="0" destOrd="0" presId="urn:microsoft.com/office/officeart/2005/8/layout/vList2"/>
    <dgm:cxn modelId="{9530F142-0158-F449-AD4C-2D066458914B}" srcId="{40F4EE20-E9A2-B448-9D91-579D00FC671F}" destId="{23FA935B-2110-034E-AAF3-6C78CBFA9B70}" srcOrd="1" destOrd="0" parTransId="{77EF414F-EE9F-9242-B058-69853EE0C1F5}" sibTransId="{653223E3-4F88-C046-B16B-755B8157FB76}"/>
    <dgm:cxn modelId="{96074A43-2B70-464E-A0AF-C55F23D7EECF}" type="presOf" srcId="{23FA935B-2110-034E-AAF3-6C78CBFA9B70}" destId="{7E8CA118-E235-5C46-8003-3504299483F9}" srcOrd="0" destOrd="0" presId="urn:microsoft.com/office/officeart/2005/8/layout/vList2"/>
    <dgm:cxn modelId="{815D9049-C4C9-9C40-B16F-CC6655F08FBE}" type="presOf" srcId="{F2E735F7-983B-FA45-BED8-F9BFDBB81EC1}" destId="{BB47B020-BE3E-EC44-A98E-F8B019F6BD00}" srcOrd="0" destOrd="0" presId="urn:microsoft.com/office/officeart/2005/8/layout/vList2"/>
    <dgm:cxn modelId="{41A03883-DE78-4DB1-9C45-0FC1AB1C7967}" srcId="{40F4EE20-E9A2-B448-9D91-579D00FC671F}" destId="{E0FDA35D-A793-4182-B48D-496C5C9CE6F6}" srcOrd="2" destOrd="0" parTransId="{BFB1F59C-344F-4259-9769-B04ED874A2C2}" sibTransId="{4B45D889-0248-4F9A-A372-30D89F876410}"/>
    <dgm:cxn modelId="{FC306E86-DF03-AE44-B5EA-C69E248A58D6}" srcId="{40F4EE20-E9A2-B448-9D91-579D00FC671F}" destId="{F2E735F7-983B-FA45-BED8-F9BFDBB81EC1}" srcOrd="0" destOrd="0" parTransId="{6777ECDC-9075-324B-BDCA-D8E378730AA4}" sibTransId="{0D016E09-1DBC-C24F-A808-582B61F704C8}"/>
    <dgm:cxn modelId="{FD6A14B6-A4FE-8149-A5BF-9F3C015C5448}" type="presOf" srcId="{40F4EE20-E9A2-B448-9D91-579D00FC671F}" destId="{7353AE31-55E4-0249-AA01-74A7E5E5EEFE}" srcOrd="0" destOrd="0" presId="urn:microsoft.com/office/officeart/2005/8/layout/vList2"/>
    <dgm:cxn modelId="{DFBE923E-8434-AF49-B188-AA082C3F84E5}" type="presParOf" srcId="{7353AE31-55E4-0249-AA01-74A7E5E5EEFE}" destId="{BB47B020-BE3E-EC44-A98E-F8B019F6BD00}" srcOrd="0" destOrd="0" presId="urn:microsoft.com/office/officeart/2005/8/layout/vList2"/>
    <dgm:cxn modelId="{32D2F3CB-5610-46F5-9CB6-641012AF4B3B}" type="presParOf" srcId="{7353AE31-55E4-0249-AA01-74A7E5E5EEFE}" destId="{7EE936C7-50B9-460F-840A-4D7129C37B4E}" srcOrd="1" destOrd="0" presId="urn:microsoft.com/office/officeart/2005/8/layout/vList2"/>
    <dgm:cxn modelId="{7251F97B-C9A9-7A40-BD2C-942B729F83FC}" type="presParOf" srcId="{7353AE31-55E4-0249-AA01-74A7E5E5EEFE}" destId="{7E8CA118-E235-5C46-8003-3504299483F9}" srcOrd="2" destOrd="0" presId="urn:microsoft.com/office/officeart/2005/8/layout/vList2"/>
    <dgm:cxn modelId="{1F1AE748-6C54-4CE3-9D29-FC8BEFD7BEF7}" type="presParOf" srcId="{7353AE31-55E4-0249-AA01-74A7E5E5EEFE}" destId="{42145E42-EEC3-4069-A899-89DE72E4CDE3}" srcOrd="3" destOrd="0" presId="urn:microsoft.com/office/officeart/2005/8/layout/vList2"/>
    <dgm:cxn modelId="{A303D7E4-B0DF-4B75-9DFB-A6FA7A51D717}" type="presParOf" srcId="{7353AE31-55E4-0249-AA01-74A7E5E5EEFE}" destId="{83E2EBA5-8811-4304-8712-3262350E502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F4EE20-E9A2-B448-9D91-579D00FC671F}" type="doc">
      <dgm:prSet loTypeId="urn:microsoft.com/office/officeart/2005/8/layout/vList2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2E735F7-983B-FA45-BED8-F9BFDBB81EC1}">
      <dgm:prSet phldrT="[Text]"/>
      <dgm:spPr/>
      <dgm:t>
        <a:bodyPr/>
        <a:lstStyle/>
        <a:p>
          <a:r>
            <a:rPr lang="es-MX" b="1" dirty="0">
              <a:latin typeface="Arial" panose="020B0604020202020204" pitchFamily="34" charset="0"/>
              <a:cs typeface="Arial" panose="020B0604020202020204" pitchFamily="34" charset="0"/>
            </a:rPr>
            <a:t>Vandalismo y daños materiales</a:t>
          </a:r>
          <a:endParaRPr lang="en-US" dirty="0"/>
        </a:p>
      </dgm:t>
    </dgm:pt>
    <dgm:pt modelId="{6777ECDC-9075-324B-BDCA-D8E378730AA4}" type="parTrans" cxnId="{FC306E86-DF03-AE44-B5EA-C69E248A58D6}">
      <dgm:prSet/>
      <dgm:spPr/>
      <dgm:t>
        <a:bodyPr/>
        <a:lstStyle/>
        <a:p>
          <a:endParaRPr lang="en-US"/>
        </a:p>
      </dgm:t>
    </dgm:pt>
    <dgm:pt modelId="{0D016E09-1DBC-C24F-A808-582B61F704C8}" type="sibTrans" cxnId="{FC306E86-DF03-AE44-B5EA-C69E248A58D6}">
      <dgm:prSet/>
      <dgm:spPr/>
      <dgm:t>
        <a:bodyPr/>
        <a:lstStyle/>
        <a:p>
          <a:endParaRPr lang="en-US"/>
        </a:p>
      </dgm:t>
    </dgm:pt>
    <dgm:pt modelId="{89C8E0B3-12A4-42DD-A0FA-5A08AB6B3A57}">
      <dgm:prSet/>
      <dgm:spPr/>
      <dgm:t>
        <a:bodyPr/>
        <a:lstStyle/>
        <a:p>
          <a:r>
            <a:rPr lang="es-MX" b="1" dirty="0">
              <a:latin typeface="Arial" panose="020B0604020202020204" pitchFamily="34" charset="0"/>
              <a:cs typeface="Arial" panose="020B0604020202020204" pitchFamily="34" charset="0"/>
            </a:rPr>
            <a:t>Violencia física</a:t>
          </a:r>
        </a:p>
      </dgm:t>
    </dgm:pt>
    <dgm:pt modelId="{8BE51B0C-9323-42DE-A305-36499ED52592}" type="parTrans" cxnId="{86BB5738-9BC3-40DF-B98E-481282638F12}">
      <dgm:prSet/>
      <dgm:spPr/>
      <dgm:t>
        <a:bodyPr/>
        <a:lstStyle/>
        <a:p>
          <a:endParaRPr lang="es-MX"/>
        </a:p>
      </dgm:t>
    </dgm:pt>
    <dgm:pt modelId="{77C85C99-502D-4A27-BBEC-FBBBCFDD0A87}" type="sibTrans" cxnId="{86BB5738-9BC3-40DF-B98E-481282638F12}">
      <dgm:prSet/>
      <dgm:spPr/>
      <dgm:t>
        <a:bodyPr/>
        <a:lstStyle/>
        <a:p>
          <a:endParaRPr lang="es-MX"/>
        </a:p>
      </dgm:t>
    </dgm:pt>
    <dgm:pt modelId="{5AB7CE7D-7FFC-4C53-BA01-1AE8005F5C05}">
      <dgm:prSet/>
      <dgm:spPr/>
      <dgm:t>
        <a:bodyPr/>
        <a:lstStyle/>
        <a:p>
          <a:r>
            <a:rPr lang="es-MX" b="1" dirty="0">
              <a:latin typeface="Arial" panose="020B0604020202020204" pitchFamily="34" charset="0"/>
              <a:cs typeface="Arial" panose="020B0604020202020204" pitchFamily="34" charset="0"/>
            </a:rPr>
            <a:t>Acoso sexual</a:t>
          </a:r>
        </a:p>
      </dgm:t>
    </dgm:pt>
    <dgm:pt modelId="{6188716B-9A7D-42A4-8731-EB0F7308A60D}" type="parTrans" cxnId="{965BFEED-B171-4F38-8525-F91D9DDA2329}">
      <dgm:prSet/>
      <dgm:spPr/>
      <dgm:t>
        <a:bodyPr/>
        <a:lstStyle/>
        <a:p>
          <a:endParaRPr lang="es-MX"/>
        </a:p>
      </dgm:t>
    </dgm:pt>
    <dgm:pt modelId="{F853A9F8-E30B-48D7-8B9A-2FEB253F34AC}" type="sibTrans" cxnId="{965BFEED-B171-4F38-8525-F91D9DDA2329}">
      <dgm:prSet/>
      <dgm:spPr/>
      <dgm:t>
        <a:bodyPr/>
        <a:lstStyle/>
        <a:p>
          <a:endParaRPr lang="es-MX"/>
        </a:p>
      </dgm:t>
    </dgm:pt>
    <dgm:pt modelId="{8B4401A5-CABD-4B4A-8D2A-80F991594FA8}">
      <dgm:prSet/>
      <dgm:spPr/>
      <dgm:t>
        <a:bodyPr/>
        <a:lstStyle/>
        <a:p>
          <a:r>
            <a:rPr lang="es-MX" b="1">
              <a:latin typeface="Arial" panose="020B0604020202020204" pitchFamily="34" charset="0"/>
              <a:cs typeface="Arial" panose="020B0604020202020204" pitchFamily="34" charset="0"/>
            </a:rPr>
            <a:t>Discriminación </a:t>
          </a:r>
          <a:endParaRPr lang="es-ES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AE9535-80BE-4CE4-9CC3-85155A376F43}" type="parTrans" cxnId="{F72FE802-786B-4BEB-9713-4635E8054F1E}">
      <dgm:prSet/>
      <dgm:spPr/>
      <dgm:t>
        <a:bodyPr/>
        <a:lstStyle/>
        <a:p>
          <a:endParaRPr lang="es-MX"/>
        </a:p>
      </dgm:t>
    </dgm:pt>
    <dgm:pt modelId="{93815195-C91C-4E50-89C2-D0CA062C449E}" type="sibTrans" cxnId="{F72FE802-786B-4BEB-9713-4635E8054F1E}">
      <dgm:prSet/>
      <dgm:spPr/>
      <dgm:t>
        <a:bodyPr/>
        <a:lstStyle/>
        <a:p>
          <a:endParaRPr lang="es-MX"/>
        </a:p>
      </dgm:t>
    </dgm:pt>
    <dgm:pt modelId="{7353AE31-55E4-0249-AA01-74A7E5E5EEFE}" type="pres">
      <dgm:prSet presAssocID="{40F4EE20-E9A2-B448-9D91-579D00FC671F}" presName="linear" presStyleCnt="0">
        <dgm:presLayoutVars>
          <dgm:animLvl val="lvl"/>
          <dgm:resizeHandles val="exact"/>
        </dgm:presLayoutVars>
      </dgm:prSet>
      <dgm:spPr/>
    </dgm:pt>
    <dgm:pt modelId="{BB47B020-BE3E-EC44-A98E-F8B019F6BD00}" type="pres">
      <dgm:prSet presAssocID="{F2E735F7-983B-FA45-BED8-F9BFDBB81EC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EE936C7-50B9-460F-840A-4D7129C37B4E}" type="pres">
      <dgm:prSet presAssocID="{0D016E09-1DBC-C24F-A808-582B61F704C8}" presName="spacer" presStyleCnt="0"/>
      <dgm:spPr/>
    </dgm:pt>
    <dgm:pt modelId="{22634360-20AD-4C5A-BB6F-F0F41BADDD34}" type="pres">
      <dgm:prSet presAssocID="{89C8E0B3-12A4-42DD-A0FA-5A08AB6B3A5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4FAB8AA-FC09-44E6-ACB1-9C61B807D866}" type="pres">
      <dgm:prSet presAssocID="{77C85C99-502D-4A27-BBEC-FBBBCFDD0A87}" presName="spacer" presStyleCnt="0"/>
      <dgm:spPr/>
    </dgm:pt>
    <dgm:pt modelId="{B14F026B-C53A-49E3-8A75-521B2ADBA67A}" type="pres">
      <dgm:prSet presAssocID="{5AB7CE7D-7FFC-4C53-BA01-1AE8005F5C0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D468E65-20B4-4497-8019-EB4083C5D92D}" type="pres">
      <dgm:prSet presAssocID="{F853A9F8-E30B-48D7-8B9A-2FEB253F34AC}" presName="spacer" presStyleCnt="0"/>
      <dgm:spPr/>
    </dgm:pt>
    <dgm:pt modelId="{974FD3E2-DC3F-43E1-A980-DB3C9887F80E}" type="pres">
      <dgm:prSet presAssocID="{8B4401A5-CABD-4B4A-8D2A-80F991594FA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72FE802-786B-4BEB-9713-4635E8054F1E}" srcId="{40F4EE20-E9A2-B448-9D91-579D00FC671F}" destId="{8B4401A5-CABD-4B4A-8D2A-80F991594FA8}" srcOrd="3" destOrd="0" parTransId="{F4AE9535-80BE-4CE4-9CC3-85155A376F43}" sibTransId="{93815195-C91C-4E50-89C2-D0CA062C449E}"/>
    <dgm:cxn modelId="{BA72D21C-AA6D-44AD-B20D-32D381CCA964}" type="presOf" srcId="{F2E735F7-983B-FA45-BED8-F9BFDBB81EC1}" destId="{BB47B020-BE3E-EC44-A98E-F8B019F6BD00}" srcOrd="0" destOrd="0" presId="urn:microsoft.com/office/officeart/2005/8/layout/vList2"/>
    <dgm:cxn modelId="{86BB5738-9BC3-40DF-B98E-481282638F12}" srcId="{40F4EE20-E9A2-B448-9D91-579D00FC671F}" destId="{89C8E0B3-12A4-42DD-A0FA-5A08AB6B3A57}" srcOrd="1" destOrd="0" parTransId="{8BE51B0C-9323-42DE-A305-36499ED52592}" sibTransId="{77C85C99-502D-4A27-BBEC-FBBBCFDD0A87}"/>
    <dgm:cxn modelId="{D36DCE69-7791-440F-846D-882FD6F55FF7}" type="presOf" srcId="{5AB7CE7D-7FFC-4C53-BA01-1AE8005F5C05}" destId="{B14F026B-C53A-49E3-8A75-521B2ADBA67A}" srcOrd="0" destOrd="0" presId="urn:microsoft.com/office/officeart/2005/8/layout/vList2"/>
    <dgm:cxn modelId="{FC306E86-DF03-AE44-B5EA-C69E248A58D6}" srcId="{40F4EE20-E9A2-B448-9D91-579D00FC671F}" destId="{F2E735F7-983B-FA45-BED8-F9BFDBB81EC1}" srcOrd="0" destOrd="0" parTransId="{6777ECDC-9075-324B-BDCA-D8E378730AA4}" sibTransId="{0D016E09-1DBC-C24F-A808-582B61F704C8}"/>
    <dgm:cxn modelId="{DE7AFCBB-DEBA-4A11-BA79-7E77455E009E}" type="presOf" srcId="{89C8E0B3-12A4-42DD-A0FA-5A08AB6B3A57}" destId="{22634360-20AD-4C5A-BB6F-F0F41BADDD34}" srcOrd="0" destOrd="0" presId="urn:microsoft.com/office/officeart/2005/8/layout/vList2"/>
    <dgm:cxn modelId="{C49EE8C3-9DA0-4ED8-96DC-A4E02F39C422}" type="presOf" srcId="{40F4EE20-E9A2-B448-9D91-579D00FC671F}" destId="{7353AE31-55E4-0249-AA01-74A7E5E5EEFE}" srcOrd="0" destOrd="0" presId="urn:microsoft.com/office/officeart/2005/8/layout/vList2"/>
    <dgm:cxn modelId="{6D605DCD-56DD-4303-8481-D00E47F29028}" type="presOf" srcId="{8B4401A5-CABD-4B4A-8D2A-80F991594FA8}" destId="{974FD3E2-DC3F-43E1-A980-DB3C9887F80E}" srcOrd="0" destOrd="0" presId="urn:microsoft.com/office/officeart/2005/8/layout/vList2"/>
    <dgm:cxn modelId="{965BFEED-B171-4F38-8525-F91D9DDA2329}" srcId="{40F4EE20-E9A2-B448-9D91-579D00FC671F}" destId="{5AB7CE7D-7FFC-4C53-BA01-1AE8005F5C05}" srcOrd="2" destOrd="0" parTransId="{6188716B-9A7D-42A4-8731-EB0F7308A60D}" sibTransId="{F853A9F8-E30B-48D7-8B9A-2FEB253F34AC}"/>
    <dgm:cxn modelId="{3E8AAEC3-62F0-4AC3-80D5-A16192137682}" type="presParOf" srcId="{7353AE31-55E4-0249-AA01-74A7E5E5EEFE}" destId="{BB47B020-BE3E-EC44-A98E-F8B019F6BD00}" srcOrd="0" destOrd="0" presId="urn:microsoft.com/office/officeart/2005/8/layout/vList2"/>
    <dgm:cxn modelId="{489C4A9D-0037-4A00-841E-5BA9ECAEF5A3}" type="presParOf" srcId="{7353AE31-55E4-0249-AA01-74A7E5E5EEFE}" destId="{7EE936C7-50B9-460F-840A-4D7129C37B4E}" srcOrd="1" destOrd="0" presId="urn:microsoft.com/office/officeart/2005/8/layout/vList2"/>
    <dgm:cxn modelId="{DDCCE4A8-D52D-46C8-86B4-2F28FFD46CF5}" type="presParOf" srcId="{7353AE31-55E4-0249-AA01-74A7E5E5EEFE}" destId="{22634360-20AD-4C5A-BB6F-F0F41BADDD34}" srcOrd="2" destOrd="0" presId="urn:microsoft.com/office/officeart/2005/8/layout/vList2"/>
    <dgm:cxn modelId="{DBC9FE70-312C-4822-BA57-3BA04C093AA0}" type="presParOf" srcId="{7353AE31-55E4-0249-AA01-74A7E5E5EEFE}" destId="{34FAB8AA-FC09-44E6-ACB1-9C61B807D866}" srcOrd="3" destOrd="0" presId="urn:microsoft.com/office/officeart/2005/8/layout/vList2"/>
    <dgm:cxn modelId="{01B52044-D5CF-4513-99D5-1CCB5AE2C5F5}" type="presParOf" srcId="{7353AE31-55E4-0249-AA01-74A7E5E5EEFE}" destId="{B14F026B-C53A-49E3-8A75-521B2ADBA67A}" srcOrd="4" destOrd="0" presId="urn:microsoft.com/office/officeart/2005/8/layout/vList2"/>
    <dgm:cxn modelId="{11B3FFE7-D481-4D49-9F4D-2352903F7438}" type="presParOf" srcId="{7353AE31-55E4-0249-AA01-74A7E5E5EEFE}" destId="{3D468E65-20B4-4497-8019-EB4083C5D92D}" srcOrd="5" destOrd="0" presId="urn:microsoft.com/office/officeart/2005/8/layout/vList2"/>
    <dgm:cxn modelId="{C4523DD0-2662-4299-B78D-FAD624FBC21C}" type="presParOf" srcId="{7353AE31-55E4-0249-AA01-74A7E5E5EEFE}" destId="{974FD3E2-DC3F-43E1-A980-DB3C9887F80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C84C07-4C56-467F-A73D-B71E05D16731}" type="doc">
      <dgm:prSet loTypeId="urn:microsoft.com/office/officeart/2008/layout/SquareAccent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710046B6-651F-413D-92CB-EA0992C8BBF3}">
      <dgm:prSet phldrT="[Texto]" custT="1"/>
      <dgm:spPr/>
      <dgm:t>
        <a:bodyPr/>
        <a:lstStyle/>
        <a:p>
          <a:pPr algn="ctr"/>
          <a:r>
            <a:rPr lang="es-MX" sz="3200" dirty="0">
              <a:solidFill>
                <a:schemeClr val="tx1">
                  <a:lumMod val="75000"/>
                  <a:lumOff val="25000"/>
                </a:schemeClr>
              </a:solidFill>
            </a:rPr>
            <a:t>Alumnos</a:t>
          </a:r>
        </a:p>
      </dgm:t>
    </dgm:pt>
    <dgm:pt modelId="{D01A2E66-77AB-454F-854E-BE942B241F80}" type="parTrans" cxnId="{F5A9A35A-AD9B-4A11-92D5-94C05DAFF8F9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93A3956-1B02-4229-AF79-61E353C013CA}" type="sibTrans" cxnId="{F5A9A35A-AD9B-4A11-92D5-94C05DAFF8F9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A7CFC174-8001-47F8-B771-63483F4F98F0}">
      <dgm:prSet phldrT="[Texto]" custT="1"/>
      <dgm:spPr/>
      <dgm:t>
        <a:bodyPr/>
        <a:lstStyle/>
        <a:p>
          <a:r>
            <a:rPr lang="es-MX" sz="2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rPr>
            <a:t>Principales Derechos</a:t>
          </a:r>
        </a:p>
      </dgm:t>
    </dgm:pt>
    <dgm:pt modelId="{80BD6CFF-7823-48A7-898E-A8043F5BE180}" type="parTrans" cxnId="{E9451795-0D70-4809-B684-E161FB11A70F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0EF18AB4-C560-4C64-9A8E-ADC8F7B05E30}" type="sibTrans" cxnId="{E9451795-0D70-4809-B684-E161FB11A70F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1AF780F0-7877-4035-9FC0-0941495F02E9}">
      <dgm:prSet phldrT="[Texto]" custT="1"/>
      <dgm:spPr/>
      <dgm:t>
        <a:bodyPr/>
        <a:lstStyle/>
        <a:p>
          <a:r>
            <a:rPr lang="es-MX" sz="2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rPr>
            <a:t>Principales Responsabilidades</a:t>
          </a:r>
          <a:endParaRPr lang="es-MX" sz="2400" dirty="0">
            <a:solidFill>
              <a:schemeClr val="tx1">
                <a:lumMod val="75000"/>
                <a:lumOff val="25000"/>
              </a:schemeClr>
            </a:solidFill>
            <a:latin typeface="+mn-lt"/>
          </a:endParaRPr>
        </a:p>
      </dgm:t>
    </dgm:pt>
    <dgm:pt modelId="{4F8F40F0-D282-4318-9EBC-397EF5016870}" type="parTrans" cxnId="{41F99CE3-EF3B-4D07-BA52-9A5203065240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BCFDB693-B6A8-48B0-B650-5C60B60577DC}" type="sibTrans" cxnId="{41F99CE3-EF3B-4D07-BA52-9A5203065240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E8E739F-DF6C-40E6-89AD-C89E9BE4C4A2}">
      <dgm:prSet phldrT="[Texto]" custT="1"/>
      <dgm:spPr/>
      <dgm:t>
        <a:bodyPr/>
        <a:lstStyle/>
        <a:p>
          <a:pPr algn="ctr"/>
          <a:r>
            <a:rPr lang="es-MX" sz="3200" dirty="0">
              <a:solidFill>
                <a:schemeClr val="tx1">
                  <a:lumMod val="75000"/>
                  <a:lumOff val="25000"/>
                </a:schemeClr>
              </a:solidFill>
            </a:rPr>
            <a:t>Profesores </a:t>
          </a:r>
          <a:endParaRPr lang="es-MX" sz="3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DD5CE7B8-08FF-4587-AAB3-C8310F5974A4}" type="parTrans" cxnId="{F6161B16-0F4B-460F-8674-9850FE7C89D4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99B5F62B-385C-47BD-AF6E-5376AC3F3D06}" type="sibTrans" cxnId="{F6161B16-0F4B-460F-8674-9850FE7C89D4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37897CCA-E0C3-4AB8-95EF-5A5DC6A56AE5}">
      <dgm:prSet phldrT="[Texto]" custT="1"/>
      <dgm:spPr/>
      <dgm:t>
        <a:bodyPr/>
        <a:lstStyle/>
        <a:p>
          <a:r>
            <a:rPr lang="es-MX" sz="2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rPr>
            <a:t>Principales Derechos</a:t>
          </a:r>
          <a:endParaRPr lang="es-MX" sz="2400" dirty="0">
            <a:solidFill>
              <a:schemeClr val="tx1">
                <a:lumMod val="75000"/>
                <a:lumOff val="25000"/>
              </a:schemeClr>
            </a:solidFill>
            <a:latin typeface="+mn-lt"/>
          </a:endParaRPr>
        </a:p>
      </dgm:t>
    </dgm:pt>
    <dgm:pt modelId="{02F3FBF3-8E50-43F8-A127-55D1490AEC4A}" type="parTrans" cxnId="{A51D27AB-928F-4FA0-B717-103BB0A8469E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04993DA5-2BEC-42AB-A103-C2CC32F7C461}" type="sibTrans" cxnId="{A51D27AB-928F-4FA0-B717-103BB0A8469E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0ECB424F-60EC-4D13-85DA-EB5AA3F9420A}">
      <dgm:prSet phldrT="[Texto]" custT="1"/>
      <dgm:spPr/>
      <dgm:t>
        <a:bodyPr/>
        <a:lstStyle/>
        <a:p>
          <a:r>
            <a:rPr lang="es-MX" sz="2400" b="1" dirty="0">
              <a:solidFill>
                <a:schemeClr val="tx1">
                  <a:lumMod val="75000"/>
                  <a:lumOff val="25000"/>
                </a:schemeClr>
              </a:solidFill>
            </a:rPr>
            <a:t>Obligaciones</a:t>
          </a:r>
        </a:p>
      </dgm:t>
    </dgm:pt>
    <dgm:pt modelId="{EF818EEA-B57F-4C84-905F-7D4B5B51630B}" type="parTrans" cxnId="{4F2F88DA-F1F8-4FF8-8393-A769B846A9A3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102156C3-C120-451C-9E59-AB7FF7088604}" type="sibTrans" cxnId="{4F2F88DA-F1F8-4FF8-8393-A769B846A9A3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629E4B33-7329-4DD3-BA9A-4A93307D58E9}">
      <dgm:prSet phldrT="[Texto]" custT="1"/>
      <dgm:spPr/>
      <dgm:t>
        <a:bodyPr/>
        <a:lstStyle/>
        <a:p>
          <a:r>
            <a: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rPr>
            <a:t>Recibir educación</a:t>
          </a:r>
          <a:endParaRPr lang="es-MX" sz="2000" b="1" dirty="0">
            <a:solidFill>
              <a:schemeClr val="tx1">
                <a:lumMod val="75000"/>
                <a:lumOff val="25000"/>
              </a:schemeClr>
            </a:solidFill>
            <a:latin typeface="+mn-lt"/>
          </a:endParaRPr>
        </a:p>
      </dgm:t>
    </dgm:pt>
    <dgm:pt modelId="{39A95576-097D-4774-9972-FDBA1E422369}" type="parTrans" cxnId="{78C48082-9A85-4F25-BD27-C705EB921D87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E5ACD5D7-3787-4AF6-9EDD-0B80E658D689}" type="sibTrans" cxnId="{78C48082-9A85-4F25-BD27-C705EB921D87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050CC475-1C19-403C-ADFA-9AE335CA2B61}">
      <dgm:prSet custT="1"/>
      <dgm:spPr/>
      <dgm:t>
        <a:bodyPr/>
        <a:lstStyle/>
        <a:p>
          <a:r>
            <a: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rPr>
            <a:t>Tener una vida libre de violencia </a:t>
          </a:r>
        </a:p>
      </dgm:t>
    </dgm:pt>
    <dgm:pt modelId="{B6E24B61-4DF8-4BD9-92BE-1406904A92E1}" type="parTrans" cxnId="{F56349FF-92A1-45D4-80F2-9C45211E2C37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04469615-C9DA-4F38-BE3F-501ECE22B326}" type="sibTrans" cxnId="{F56349FF-92A1-45D4-80F2-9C45211E2C37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FE889401-293A-4C1F-9F4B-0BD98787EC86}">
      <dgm:prSet phldrT="[Texto]" custT="1"/>
      <dgm:spPr/>
      <dgm:t>
        <a:bodyPr/>
        <a:lstStyle/>
        <a:p>
          <a:r>
            <a:rPr lang="es-ES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rPr>
            <a:t>Respetar a todas las personas</a:t>
          </a:r>
          <a:endParaRPr lang="es-MX" sz="2000" dirty="0">
            <a:solidFill>
              <a:schemeClr val="tx1">
                <a:lumMod val="75000"/>
                <a:lumOff val="25000"/>
              </a:schemeClr>
            </a:solidFill>
            <a:latin typeface="+mn-lt"/>
          </a:endParaRPr>
        </a:p>
      </dgm:t>
    </dgm:pt>
    <dgm:pt modelId="{5EA6D918-4CFA-4C36-AB5B-3D9CD8F57E63}" type="parTrans" cxnId="{2BD47974-839D-4068-9D1E-1E675918C17F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4E535027-888E-4D5E-A12D-414C4ED723B0}" type="sibTrans" cxnId="{2BD47974-839D-4068-9D1E-1E675918C17F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36A83E85-A95D-45F1-8B1C-1B93915799AC}">
      <dgm:prSet custT="1"/>
      <dgm:spPr/>
      <dgm:t>
        <a:bodyPr/>
        <a:lstStyle/>
        <a:p>
          <a:r>
            <a:rPr lang="es-ES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rPr>
            <a:t>Cuidar los bienes propios y de la comunidad</a:t>
          </a:r>
          <a:endParaRPr lang="es-MX" sz="2000" dirty="0">
            <a:solidFill>
              <a:schemeClr val="tx1">
                <a:lumMod val="75000"/>
                <a:lumOff val="25000"/>
              </a:schemeClr>
            </a:solidFill>
            <a:latin typeface="+mn-lt"/>
          </a:endParaRPr>
        </a:p>
      </dgm:t>
    </dgm:pt>
    <dgm:pt modelId="{9C02D16D-06E6-423E-89D9-5F3CBF2B7D73}" type="parTrans" cxnId="{3F754CF9-DEB7-4F89-B9A9-B734D9A37E1A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D5A6744F-DA22-4AB9-A45E-B2F261A59E05}" type="sibTrans" cxnId="{3F754CF9-DEB7-4F89-B9A9-B734D9A37E1A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F3B6CFC-F2A8-4ABD-A87A-7D94193984F6}">
      <dgm:prSet custT="1"/>
      <dgm:spPr/>
      <dgm:t>
        <a:bodyPr/>
        <a:lstStyle/>
        <a:p>
          <a:r>
            <a: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rPr>
            <a:t>Aprovechar los recursos educativos </a:t>
          </a:r>
        </a:p>
      </dgm:t>
    </dgm:pt>
    <dgm:pt modelId="{8220353D-DE80-473F-BA80-42575AB87A27}" type="parTrans" cxnId="{086CDBA8-9AD4-4677-ACD0-BC0429DEBEB3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A71A8305-E494-4BED-BA05-912E62950616}" type="sibTrans" cxnId="{086CDBA8-9AD4-4677-ACD0-BC0429DEBEB3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73C6ACBF-688D-4358-B406-6481D71ED53C}">
      <dgm:prSet custT="1"/>
      <dgm:spPr/>
      <dgm:t>
        <a:bodyPr/>
        <a:lstStyle/>
        <a:p>
          <a:endParaRPr lang="es-MX" sz="2400" dirty="0">
            <a:solidFill>
              <a:schemeClr val="tx1">
                <a:lumMod val="75000"/>
                <a:lumOff val="25000"/>
              </a:schemeClr>
            </a:solidFill>
            <a:latin typeface="+mn-lt"/>
          </a:endParaRPr>
        </a:p>
      </dgm:t>
    </dgm:pt>
    <dgm:pt modelId="{AF9FB426-0FD5-448A-9FE5-503F8BE108B8}" type="parTrans" cxnId="{DF62ACEA-BDE2-40AE-971B-DD87FF57774F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4A50461-1E00-44AA-A0FF-9E7ADB4CACF4}" type="sibTrans" cxnId="{DF62ACEA-BDE2-40AE-971B-DD87FF57774F}">
      <dgm:prSet/>
      <dgm:spPr/>
      <dgm:t>
        <a:bodyPr/>
        <a:lstStyle/>
        <a:p>
          <a:endParaRPr lang="es-MX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F0F82F8D-2DC3-420F-B421-FEDF9D7B25C1}">
      <dgm:prSet custT="1"/>
      <dgm:spPr/>
      <dgm:t>
        <a:bodyPr/>
        <a:lstStyle/>
        <a:p>
          <a:r>
            <a: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rPr>
            <a:t>Ser respetados por los alumnos</a:t>
          </a:r>
        </a:p>
      </dgm:t>
    </dgm:pt>
    <dgm:pt modelId="{22A4876A-0A7E-45E6-9240-769FB16AF211}" type="parTrans" cxnId="{0C224B4B-DA25-492C-9629-85DDACCA8466}">
      <dgm:prSet/>
      <dgm:spPr/>
      <dgm:t>
        <a:bodyPr/>
        <a:lstStyle/>
        <a:p>
          <a:endParaRPr lang="es-MX"/>
        </a:p>
      </dgm:t>
    </dgm:pt>
    <dgm:pt modelId="{868BA4DB-785B-47C6-9D42-396DF7A7C533}" type="sibTrans" cxnId="{0C224B4B-DA25-492C-9629-85DDACCA8466}">
      <dgm:prSet/>
      <dgm:spPr/>
      <dgm:t>
        <a:bodyPr/>
        <a:lstStyle/>
        <a:p>
          <a:endParaRPr lang="es-MX"/>
        </a:p>
      </dgm:t>
    </dgm:pt>
    <dgm:pt modelId="{55867370-6263-46C4-B40F-1B8F6B5450D2}">
      <dgm:prSet custT="1"/>
      <dgm:spPr/>
      <dgm:t>
        <a:bodyPr/>
        <a:lstStyle/>
        <a:p>
          <a:r>
            <a: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rPr>
            <a:t>Que se establezcan medidas de disciplina </a:t>
          </a:r>
        </a:p>
      </dgm:t>
    </dgm:pt>
    <dgm:pt modelId="{6F42E7CE-C676-47E8-B19F-D3030528EAE5}" type="parTrans" cxnId="{ECA5A4F2-000C-42B7-B52D-56AEA658ED84}">
      <dgm:prSet/>
      <dgm:spPr/>
      <dgm:t>
        <a:bodyPr/>
        <a:lstStyle/>
        <a:p>
          <a:endParaRPr lang="es-MX"/>
        </a:p>
      </dgm:t>
    </dgm:pt>
    <dgm:pt modelId="{C70A98EB-678C-4013-B0B1-4ADD9B160A02}" type="sibTrans" cxnId="{ECA5A4F2-000C-42B7-B52D-56AEA658ED84}">
      <dgm:prSet/>
      <dgm:spPr/>
      <dgm:t>
        <a:bodyPr/>
        <a:lstStyle/>
        <a:p>
          <a:endParaRPr lang="es-MX"/>
        </a:p>
      </dgm:t>
    </dgm:pt>
    <dgm:pt modelId="{08F867E9-1F64-4258-8937-027DB0336DED}">
      <dgm:prSet custT="1"/>
      <dgm:spPr/>
      <dgm:t>
        <a:bodyPr/>
        <a:lstStyle/>
        <a:p>
          <a:r>
            <a: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rPr>
            <a:t>Que se establezcan mecanismos para la solución de conflictos </a:t>
          </a:r>
        </a:p>
      </dgm:t>
    </dgm:pt>
    <dgm:pt modelId="{E6F63E0F-7AC3-4252-A440-C6264FBF8102}" type="parTrans" cxnId="{5782DDF7-B475-4171-93A1-F43F9BC35784}">
      <dgm:prSet/>
      <dgm:spPr/>
      <dgm:t>
        <a:bodyPr/>
        <a:lstStyle/>
        <a:p>
          <a:endParaRPr lang="es-MX"/>
        </a:p>
      </dgm:t>
    </dgm:pt>
    <dgm:pt modelId="{FF5739A0-F1FB-4B38-8466-8D48A5E0316D}" type="sibTrans" cxnId="{5782DDF7-B475-4171-93A1-F43F9BC35784}">
      <dgm:prSet/>
      <dgm:spPr/>
      <dgm:t>
        <a:bodyPr/>
        <a:lstStyle/>
        <a:p>
          <a:endParaRPr lang="es-MX"/>
        </a:p>
      </dgm:t>
    </dgm:pt>
    <dgm:pt modelId="{58ED8E2F-B3D5-4037-BDC9-C128C18D252B}">
      <dgm:prSet phldrT="[Texto]" custT="1"/>
      <dgm:spPr/>
      <dgm:t>
        <a:bodyPr/>
        <a:lstStyle/>
        <a:p>
          <a:r>
            <a:rPr lang="es-ES" sz="2000" dirty="0">
              <a:solidFill>
                <a:schemeClr val="tx1">
                  <a:lumMod val="75000"/>
                  <a:lumOff val="25000"/>
                </a:schemeClr>
              </a:solidFill>
            </a:rPr>
            <a:t>Garantizar el pleno y armónico desarrollo de la personalidad de los alumnos en la escuela</a:t>
          </a:r>
          <a:endParaRPr lang="es-MX" sz="2400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934F454E-6F89-4D1E-AA8D-860B78D49A86}" type="parTrans" cxnId="{BDCBC0CD-1AAA-45DE-95D3-0EA043B70DD8}">
      <dgm:prSet/>
      <dgm:spPr/>
      <dgm:t>
        <a:bodyPr/>
        <a:lstStyle/>
        <a:p>
          <a:endParaRPr lang="es-MX"/>
        </a:p>
      </dgm:t>
    </dgm:pt>
    <dgm:pt modelId="{BA47C248-14A3-4A40-B389-F23B2CDF08DE}" type="sibTrans" cxnId="{BDCBC0CD-1AAA-45DE-95D3-0EA043B70DD8}">
      <dgm:prSet/>
      <dgm:spPr/>
      <dgm:t>
        <a:bodyPr/>
        <a:lstStyle/>
        <a:p>
          <a:endParaRPr lang="es-MX"/>
        </a:p>
      </dgm:t>
    </dgm:pt>
    <dgm:pt modelId="{C030A5A6-8725-4D23-9CF6-53217889BD2D}" type="pres">
      <dgm:prSet presAssocID="{6EC84C07-4C56-467F-A73D-B71E05D16731}" presName="layout" presStyleCnt="0">
        <dgm:presLayoutVars>
          <dgm:chMax/>
          <dgm:chPref/>
          <dgm:dir/>
          <dgm:resizeHandles/>
        </dgm:presLayoutVars>
      </dgm:prSet>
      <dgm:spPr/>
    </dgm:pt>
    <dgm:pt modelId="{E26DF827-9C6A-4511-95E2-6B3A9F9CCAD9}" type="pres">
      <dgm:prSet presAssocID="{710046B6-651F-413D-92CB-EA0992C8BBF3}" presName="root" presStyleCnt="0">
        <dgm:presLayoutVars>
          <dgm:chMax/>
          <dgm:chPref/>
        </dgm:presLayoutVars>
      </dgm:prSet>
      <dgm:spPr/>
    </dgm:pt>
    <dgm:pt modelId="{E29566CD-26AF-45B5-A7C3-29F0F10D3074}" type="pres">
      <dgm:prSet presAssocID="{710046B6-651F-413D-92CB-EA0992C8BBF3}" presName="rootComposite" presStyleCnt="0">
        <dgm:presLayoutVars/>
      </dgm:prSet>
      <dgm:spPr/>
    </dgm:pt>
    <dgm:pt modelId="{1114A3E7-E86F-4C07-9F31-DD4D0560D009}" type="pres">
      <dgm:prSet presAssocID="{710046B6-651F-413D-92CB-EA0992C8BBF3}" presName="ParentAccent" presStyleLbl="alignNode1" presStyleIdx="0" presStyleCnt="2" custLinFactNeighborX="-27" custLinFactNeighborY="-46835"/>
      <dgm:spPr/>
    </dgm:pt>
    <dgm:pt modelId="{7D3B4834-B87F-49AB-9EEE-8778C264241A}" type="pres">
      <dgm:prSet presAssocID="{710046B6-651F-413D-92CB-EA0992C8BBF3}" presName="ParentSmallAccent" presStyleLbl="fgAcc1" presStyleIdx="0" presStyleCnt="2" custLinFactNeighborX="-370" custLinFactNeighborY="-87740"/>
      <dgm:spPr/>
    </dgm:pt>
    <dgm:pt modelId="{87369DCE-2AF3-44B5-8C92-CB1E3C320B08}" type="pres">
      <dgm:prSet presAssocID="{710046B6-651F-413D-92CB-EA0992C8BBF3}" presName="Parent" presStyleLbl="revTx" presStyleIdx="0" presStyleCnt="6">
        <dgm:presLayoutVars>
          <dgm:chMax/>
          <dgm:chPref val="4"/>
          <dgm:bulletEnabled val="1"/>
        </dgm:presLayoutVars>
      </dgm:prSet>
      <dgm:spPr/>
    </dgm:pt>
    <dgm:pt modelId="{E377F430-6044-41C5-B490-478DC56C4690}" type="pres">
      <dgm:prSet presAssocID="{710046B6-651F-413D-92CB-EA0992C8BBF3}" presName="childShape" presStyleCnt="0">
        <dgm:presLayoutVars>
          <dgm:chMax val="0"/>
          <dgm:chPref val="0"/>
        </dgm:presLayoutVars>
      </dgm:prSet>
      <dgm:spPr/>
    </dgm:pt>
    <dgm:pt modelId="{80A9A643-7DB5-4990-9765-8CF041242A42}" type="pres">
      <dgm:prSet presAssocID="{A7CFC174-8001-47F8-B771-63483F4F98F0}" presName="childComposite" presStyleCnt="0">
        <dgm:presLayoutVars>
          <dgm:chMax val="0"/>
          <dgm:chPref val="0"/>
        </dgm:presLayoutVars>
      </dgm:prSet>
      <dgm:spPr/>
    </dgm:pt>
    <dgm:pt modelId="{0017C98F-5913-42CE-8BF1-BDFB4558D7F6}" type="pres">
      <dgm:prSet presAssocID="{A7CFC174-8001-47F8-B771-63483F4F98F0}" presName="ChildAccent" presStyleLbl="solidFgAcc1" presStyleIdx="0" presStyleCnt="4" custLinFactY="-160131" custLinFactNeighborX="-370" custLinFactNeighborY="-200000"/>
      <dgm:spPr/>
    </dgm:pt>
    <dgm:pt modelId="{938B613A-4969-4676-95CD-D52EECA04486}" type="pres">
      <dgm:prSet presAssocID="{A7CFC174-8001-47F8-B771-63483F4F98F0}" presName="Child" presStyleLbl="revTx" presStyleIdx="1" presStyleCnt="6" custScaleY="284492" custLinFactNeighborX="1824" custLinFactNeighborY="-79233">
        <dgm:presLayoutVars>
          <dgm:chMax val="0"/>
          <dgm:chPref val="0"/>
          <dgm:bulletEnabled val="1"/>
        </dgm:presLayoutVars>
      </dgm:prSet>
      <dgm:spPr/>
    </dgm:pt>
    <dgm:pt modelId="{1F88E4F1-506B-4092-992E-BE26759587B7}" type="pres">
      <dgm:prSet presAssocID="{1AF780F0-7877-4035-9FC0-0941495F02E9}" presName="childComposite" presStyleCnt="0">
        <dgm:presLayoutVars>
          <dgm:chMax val="0"/>
          <dgm:chPref val="0"/>
        </dgm:presLayoutVars>
      </dgm:prSet>
      <dgm:spPr/>
    </dgm:pt>
    <dgm:pt modelId="{3DA63392-56C5-4656-930B-ED94C835EE2A}" type="pres">
      <dgm:prSet presAssocID="{1AF780F0-7877-4035-9FC0-0941495F02E9}" presName="ChildAccent" presStyleLbl="solidFgAcc1" presStyleIdx="1" presStyleCnt="4" custLinFactY="-100000" custLinFactNeighborX="-370" custLinFactNeighborY="-177035"/>
      <dgm:spPr/>
    </dgm:pt>
    <dgm:pt modelId="{992343AA-69AA-4C31-87BD-E701AEB22E6C}" type="pres">
      <dgm:prSet presAssocID="{1AF780F0-7877-4035-9FC0-0941495F02E9}" presName="Child" presStyleLbl="revTx" presStyleIdx="2" presStyleCnt="6" custLinFactNeighborX="2318" custLinFactNeighborY="53465">
        <dgm:presLayoutVars>
          <dgm:chMax val="0"/>
          <dgm:chPref val="0"/>
          <dgm:bulletEnabled val="1"/>
        </dgm:presLayoutVars>
      </dgm:prSet>
      <dgm:spPr/>
    </dgm:pt>
    <dgm:pt modelId="{0F3EEDFD-0343-4304-9496-626BE86DAD3B}" type="pres">
      <dgm:prSet presAssocID="{2E8E739F-DF6C-40E6-89AD-C89E9BE4C4A2}" presName="root" presStyleCnt="0">
        <dgm:presLayoutVars>
          <dgm:chMax/>
          <dgm:chPref/>
        </dgm:presLayoutVars>
      </dgm:prSet>
      <dgm:spPr/>
    </dgm:pt>
    <dgm:pt modelId="{1CD1D8E7-8651-436F-A052-249CE0E7D7F5}" type="pres">
      <dgm:prSet presAssocID="{2E8E739F-DF6C-40E6-89AD-C89E9BE4C4A2}" presName="rootComposite" presStyleCnt="0">
        <dgm:presLayoutVars/>
      </dgm:prSet>
      <dgm:spPr/>
    </dgm:pt>
    <dgm:pt modelId="{138ECE3D-F5D8-4595-ACA0-A58BA1D7C57C}" type="pres">
      <dgm:prSet presAssocID="{2E8E739F-DF6C-40E6-89AD-C89E9BE4C4A2}" presName="ParentAccent" presStyleLbl="alignNode1" presStyleIdx="1" presStyleCnt="2" custLinFactNeighborX="27" custLinFactNeighborY="-46835"/>
      <dgm:spPr/>
    </dgm:pt>
    <dgm:pt modelId="{7ED24B22-55E6-4A69-85AA-7C9EB8A7134F}" type="pres">
      <dgm:prSet presAssocID="{2E8E739F-DF6C-40E6-89AD-C89E9BE4C4A2}" presName="ParentSmallAccent" presStyleLbl="fgAcc1" presStyleIdx="1" presStyleCnt="2" custLinFactNeighborY="-92357"/>
      <dgm:spPr/>
    </dgm:pt>
    <dgm:pt modelId="{5E51A805-22B6-4C79-9CEF-524B8C91A8ED}" type="pres">
      <dgm:prSet presAssocID="{2E8E739F-DF6C-40E6-89AD-C89E9BE4C4A2}" presName="Parent" presStyleLbl="revTx" presStyleIdx="3" presStyleCnt="6">
        <dgm:presLayoutVars>
          <dgm:chMax/>
          <dgm:chPref val="4"/>
          <dgm:bulletEnabled val="1"/>
        </dgm:presLayoutVars>
      </dgm:prSet>
      <dgm:spPr/>
    </dgm:pt>
    <dgm:pt modelId="{E6400A86-C766-4575-BA0C-FA78A2F1DFBA}" type="pres">
      <dgm:prSet presAssocID="{2E8E739F-DF6C-40E6-89AD-C89E9BE4C4A2}" presName="childShape" presStyleCnt="0">
        <dgm:presLayoutVars>
          <dgm:chMax val="0"/>
          <dgm:chPref val="0"/>
        </dgm:presLayoutVars>
      </dgm:prSet>
      <dgm:spPr/>
    </dgm:pt>
    <dgm:pt modelId="{7410A34C-E7BB-44F0-B0A3-1839890DB1DF}" type="pres">
      <dgm:prSet presAssocID="{37897CCA-E0C3-4AB8-95EF-5A5DC6A56AE5}" presName="childComposite" presStyleCnt="0">
        <dgm:presLayoutVars>
          <dgm:chMax val="0"/>
          <dgm:chPref val="0"/>
        </dgm:presLayoutVars>
      </dgm:prSet>
      <dgm:spPr/>
    </dgm:pt>
    <dgm:pt modelId="{6E03B3B7-ABEB-4382-B90D-9EE94593972C}" type="pres">
      <dgm:prSet presAssocID="{37897CCA-E0C3-4AB8-95EF-5A5DC6A56AE5}" presName="ChildAccent" presStyleLbl="solidFgAcc1" presStyleIdx="2" presStyleCnt="4" custLinFactY="-200000" custLinFactNeighborX="9236" custLinFactNeighborY="-294122"/>
      <dgm:spPr/>
    </dgm:pt>
    <dgm:pt modelId="{2714F46F-4512-4D74-A331-35D93B27BEAC}" type="pres">
      <dgm:prSet presAssocID="{37897CCA-E0C3-4AB8-95EF-5A5DC6A56AE5}" presName="Child" presStyleLbl="revTx" presStyleIdx="4" presStyleCnt="6" custScaleY="383758" custLinFactNeighborX="29" custLinFactNeighborY="-45565">
        <dgm:presLayoutVars>
          <dgm:chMax val="0"/>
          <dgm:chPref val="0"/>
          <dgm:bulletEnabled val="1"/>
        </dgm:presLayoutVars>
      </dgm:prSet>
      <dgm:spPr/>
    </dgm:pt>
    <dgm:pt modelId="{301AC9A7-FDCE-4B72-A5E4-63BB0D1DE8F3}" type="pres">
      <dgm:prSet presAssocID="{0ECB424F-60EC-4D13-85DA-EB5AA3F9420A}" presName="childComposite" presStyleCnt="0">
        <dgm:presLayoutVars>
          <dgm:chMax val="0"/>
          <dgm:chPref val="0"/>
        </dgm:presLayoutVars>
      </dgm:prSet>
      <dgm:spPr/>
    </dgm:pt>
    <dgm:pt modelId="{CDC97789-4049-4C8D-AD97-46CF0B578D36}" type="pres">
      <dgm:prSet presAssocID="{0ECB424F-60EC-4D13-85DA-EB5AA3F9420A}" presName="ChildAccent" presStyleLbl="solidFgAcc1" presStyleIdx="3" presStyleCnt="4" custLinFactY="-66247" custLinFactNeighborX="9236" custLinFactNeighborY="-100000"/>
      <dgm:spPr/>
    </dgm:pt>
    <dgm:pt modelId="{76A57A05-E73C-46E8-B602-67BBC0D4CDF4}" type="pres">
      <dgm:prSet presAssocID="{0ECB424F-60EC-4D13-85DA-EB5AA3F9420A}" presName="Child" presStyleLbl="revTx" presStyleIdx="5" presStyleCnt="6" custLinFactNeighborX="29" custLinFactNeighborY="27325">
        <dgm:presLayoutVars>
          <dgm:chMax val="0"/>
          <dgm:chPref val="0"/>
          <dgm:bulletEnabled val="1"/>
        </dgm:presLayoutVars>
      </dgm:prSet>
      <dgm:spPr/>
    </dgm:pt>
  </dgm:ptLst>
  <dgm:cxnLst>
    <dgm:cxn modelId="{F6161B16-0F4B-460F-8674-9850FE7C89D4}" srcId="{6EC84C07-4C56-467F-A73D-B71E05D16731}" destId="{2E8E739F-DF6C-40E6-89AD-C89E9BE4C4A2}" srcOrd="1" destOrd="0" parTransId="{DD5CE7B8-08FF-4587-AAB3-C8310F5974A4}" sibTransId="{99B5F62B-385C-47BD-AF6E-5376AC3F3D06}"/>
    <dgm:cxn modelId="{242B5518-A9DF-4E4D-B41B-0977104C1F9F}" type="presOf" srcId="{37897CCA-E0C3-4AB8-95EF-5A5DC6A56AE5}" destId="{2714F46F-4512-4D74-A331-35D93B27BEAC}" srcOrd="0" destOrd="0" presId="urn:microsoft.com/office/officeart/2008/layout/SquareAccentList"/>
    <dgm:cxn modelId="{63559C31-8923-4BA4-83BF-22B3EDF262CE}" type="presOf" srcId="{2E8E739F-DF6C-40E6-89AD-C89E9BE4C4A2}" destId="{5E51A805-22B6-4C79-9CEF-524B8C91A8ED}" srcOrd="0" destOrd="0" presId="urn:microsoft.com/office/officeart/2008/layout/SquareAccentList"/>
    <dgm:cxn modelId="{6DC33333-657F-4440-9B15-1FE2ADC1FCA1}" type="presOf" srcId="{0ECB424F-60EC-4D13-85DA-EB5AA3F9420A}" destId="{76A57A05-E73C-46E8-B602-67BBC0D4CDF4}" srcOrd="0" destOrd="0" presId="urn:microsoft.com/office/officeart/2008/layout/SquareAccentList"/>
    <dgm:cxn modelId="{53E4AE33-1E86-43BF-9406-A49BA6F2C41C}" type="presOf" srcId="{36A83E85-A95D-45F1-8B1C-1B93915799AC}" destId="{992343AA-69AA-4C31-87BD-E701AEB22E6C}" srcOrd="0" destOrd="2" presId="urn:microsoft.com/office/officeart/2008/layout/SquareAccentList"/>
    <dgm:cxn modelId="{D3E74138-15E5-4E6C-A5A4-90697FFD9877}" type="presOf" srcId="{050CC475-1C19-403C-ADFA-9AE335CA2B61}" destId="{938B613A-4969-4676-95CD-D52EECA04486}" srcOrd="0" destOrd="2" presId="urn:microsoft.com/office/officeart/2008/layout/SquareAccentList"/>
    <dgm:cxn modelId="{119B793C-AD46-4CAC-B015-B985AC12CDE9}" type="presOf" srcId="{A7CFC174-8001-47F8-B771-63483F4F98F0}" destId="{938B613A-4969-4676-95CD-D52EECA04486}" srcOrd="0" destOrd="0" presId="urn:microsoft.com/office/officeart/2008/layout/SquareAccentList"/>
    <dgm:cxn modelId="{0C224B4B-DA25-492C-9629-85DDACCA8466}" srcId="{37897CCA-E0C3-4AB8-95EF-5A5DC6A56AE5}" destId="{F0F82F8D-2DC3-420F-B421-FEDF9D7B25C1}" srcOrd="0" destOrd="0" parTransId="{22A4876A-0A7E-45E6-9240-769FB16AF211}" sibTransId="{868BA4DB-785B-47C6-9D42-396DF7A7C533}"/>
    <dgm:cxn modelId="{8BA2576F-32E8-49ED-8F7A-85022BE031AB}" type="presOf" srcId="{F0F82F8D-2DC3-420F-B421-FEDF9D7B25C1}" destId="{2714F46F-4512-4D74-A331-35D93B27BEAC}" srcOrd="0" destOrd="1" presId="urn:microsoft.com/office/officeart/2008/layout/SquareAccentList"/>
    <dgm:cxn modelId="{2F520971-E0D7-4CD6-B3B9-5734A663EC9C}" type="presOf" srcId="{73C6ACBF-688D-4358-B406-6481D71ED53C}" destId="{992343AA-69AA-4C31-87BD-E701AEB22E6C}" srcOrd="0" destOrd="4" presId="urn:microsoft.com/office/officeart/2008/layout/SquareAccentList"/>
    <dgm:cxn modelId="{9EB22051-BD83-4BA6-A447-41C3CF2D9F61}" type="presOf" srcId="{1AF780F0-7877-4035-9FC0-0941495F02E9}" destId="{992343AA-69AA-4C31-87BD-E701AEB22E6C}" srcOrd="0" destOrd="0" presId="urn:microsoft.com/office/officeart/2008/layout/SquareAccentList"/>
    <dgm:cxn modelId="{2BD47974-839D-4068-9D1E-1E675918C17F}" srcId="{1AF780F0-7877-4035-9FC0-0941495F02E9}" destId="{FE889401-293A-4C1F-9F4B-0BD98787EC86}" srcOrd="0" destOrd="0" parTransId="{5EA6D918-4CFA-4C36-AB5B-3D9CD8F57E63}" sibTransId="{4E535027-888E-4D5E-A12D-414C4ED723B0}"/>
    <dgm:cxn modelId="{F5A9A35A-AD9B-4A11-92D5-94C05DAFF8F9}" srcId="{6EC84C07-4C56-467F-A73D-B71E05D16731}" destId="{710046B6-651F-413D-92CB-EA0992C8BBF3}" srcOrd="0" destOrd="0" parTransId="{D01A2E66-77AB-454F-854E-BE942B241F80}" sibTransId="{C93A3956-1B02-4229-AF79-61E353C013CA}"/>
    <dgm:cxn modelId="{78C48082-9A85-4F25-BD27-C705EB921D87}" srcId="{A7CFC174-8001-47F8-B771-63483F4F98F0}" destId="{629E4B33-7329-4DD3-BA9A-4A93307D58E9}" srcOrd="0" destOrd="0" parTransId="{39A95576-097D-4774-9972-FDBA1E422369}" sibTransId="{E5ACD5D7-3787-4AF6-9EDD-0B80E658D689}"/>
    <dgm:cxn modelId="{8451A193-6DEF-4A54-A047-80D3849DD8D6}" type="presOf" srcId="{08F867E9-1F64-4258-8937-027DB0336DED}" destId="{2714F46F-4512-4D74-A331-35D93B27BEAC}" srcOrd="0" destOrd="3" presId="urn:microsoft.com/office/officeart/2008/layout/SquareAccentList"/>
    <dgm:cxn modelId="{E6F46D94-F210-482D-85D6-A0DD94844738}" type="presOf" srcId="{FE889401-293A-4C1F-9F4B-0BD98787EC86}" destId="{992343AA-69AA-4C31-87BD-E701AEB22E6C}" srcOrd="0" destOrd="1" presId="urn:microsoft.com/office/officeart/2008/layout/SquareAccentList"/>
    <dgm:cxn modelId="{E9451795-0D70-4809-B684-E161FB11A70F}" srcId="{710046B6-651F-413D-92CB-EA0992C8BBF3}" destId="{A7CFC174-8001-47F8-B771-63483F4F98F0}" srcOrd="0" destOrd="0" parTransId="{80BD6CFF-7823-48A7-898E-A8043F5BE180}" sibTransId="{0EF18AB4-C560-4C64-9A8E-ADC8F7B05E30}"/>
    <dgm:cxn modelId="{89B4BFA2-C2D9-4EFB-8BFD-DB85BE52376D}" type="presOf" srcId="{6EC84C07-4C56-467F-A73D-B71E05D16731}" destId="{C030A5A6-8725-4D23-9CF6-53217889BD2D}" srcOrd="0" destOrd="0" presId="urn:microsoft.com/office/officeart/2008/layout/SquareAccentList"/>
    <dgm:cxn modelId="{8AE116A5-4848-47D1-9500-2B471A99F2D4}" type="presOf" srcId="{58ED8E2F-B3D5-4037-BDC9-C128C18D252B}" destId="{76A57A05-E73C-46E8-B602-67BBC0D4CDF4}" srcOrd="0" destOrd="1" presId="urn:microsoft.com/office/officeart/2008/layout/SquareAccentList"/>
    <dgm:cxn modelId="{086CDBA8-9AD4-4677-ACD0-BC0429DEBEB3}" srcId="{1AF780F0-7877-4035-9FC0-0941495F02E9}" destId="{2F3B6CFC-F2A8-4ABD-A87A-7D94193984F6}" srcOrd="2" destOrd="0" parTransId="{8220353D-DE80-473F-BA80-42575AB87A27}" sibTransId="{A71A8305-E494-4BED-BA05-912E62950616}"/>
    <dgm:cxn modelId="{17D0C1AA-BB16-490C-AA21-81B1F484B977}" type="presOf" srcId="{710046B6-651F-413D-92CB-EA0992C8BBF3}" destId="{87369DCE-2AF3-44B5-8C92-CB1E3C320B08}" srcOrd="0" destOrd="0" presId="urn:microsoft.com/office/officeart/2008/layout/SquareAccentList"/>
    <dgm:cxn modelId="{A51D27AB-928F-4FA0-B717-103BB0A8469E}" srcId="{2E8E739F-DF6C-40E6-89AD-C89E9BE4C4A2}" destId="{37897CCA-E0C3-4AB8-95EF-5A5DC6A56AE5}" srcOrd="0" destOrd="0" parTransId="{02F3FBF3-8E50-43F8-A127-55D1490AEC4A}" sibTransId="{04993DA5-2BEC-42AB-A103-C2CC32F7C461}"/>
    <dgm:cxn modelId="{C0285ABA-E345-43BC-9AA8-A3D628EA2413}" type="presOf" srcId="{55867370-6263-46C4-B40F-1B8F6B5450D2}" destId="{2714F46F-4512-4D74-A331-35D93B27BEAC}" srcOrd="0" destOrd="2" presId="urn:microsoft.com/office/officeart/2008/layout/SquareAccentList"/>
    <dgm:cxn modelId="{FC3E3CCA-5695-4C11-933C-7D935384ADAE}" type="presOf" srcId="{2F3B6CFC-F2A8-4ABD-A87A-7D94193984F6}" destId="{992343AA-69AA-4C31-87BD-E701AEB22E6C}" srcOrd="0" destOrd="3" presId="urn:microsoft.com/office/officeart/2008/layout/SquareAccentList"/>
    <dgm:cxn modelId="{BDCBC0CD-1AAA-45DE-95D3-0EA043B70DD8}" srcId="{0ECB424F-60EC-4D13-85DA-EB5AA3F9420A}" destId="{58ED8E2F-B3D5-4037-BDC9-C128C18D252B}" srcOrd="0" destOrd="0" parTransId="{934F454E-6F89-4D1E-AA8D-860B78D49A86}" sibTransId="{BA47C248-14A3-4A40-B389-F23B2CDF08DE}"/>
    <dgm:cxn modelId="{4F2F88DA-F1F8-4FF8-8393-A769B846A9A3}" srcId="{2E8E739F-DF6C-40E6-89AD-C89E9BE4C4A2}" destId="{0ECB424F-60EC-4D13-85DA-EB5AA3F9420A}" srcOrd="1" destOrd="0" parTransId="{EF818EEA-B57F-4C84-905F-7D4B5B51630B}" sibTransId="{102156C3-C120-451C-9E59-AB7FF7088604}"/>
    <dgm:cxn modelId="{41F99CE3-EF3B-4D07-BA52-9A5203065240}" srcId="{710046B6-651F-413D-92CB-EA0992C8BBF3}" destId="{1AF780F0-7877-4035-9FC0-0941495F02E9}" srcOrd="1" destOrd="0" parTransId="{4F8F40F0-D282-4318-9EBC-397EF5016870}" sibTransId="{BCFDB693-B6A8-48B0-B650-5C60B60577DC}"/>
    <dgm:cxn modelId="{DF62ACEA-BDE2-40AE-971B-DD87FF57774F}" srcId="{1AF780F0-7877-4035-9FC0-0941495F02E9}" destId="{73C6ACBF-688D-4358-B406-6481D71ED53C}" srcOrd="3" destOrd="0" parTransId="{AF9FB426-0FD5-448A-9FE5-503F8BE108B8}" sibTransId="{C4A50461-1E00-44AA-A0FF-9E7ADB4CACF4}"/>
    <dgm:cxn modelId="{6CA604ED-AEA8-4B62-BDC3-C2AC6069D195}" type="presOf" srcId="{629E4B33-7329-4DD3-BA9A-4A93307D58E9}" destId="{938B613A-4969-4676-95CD-D52EECA04486}" srcOrd="0" destOrd="1" presId="urn:microsoft.com/office/officeart/2008/layout/SquareAccentList"/>
    <dgm:cxn modelId="{ECA5A4F2-000C-42B7-B52D-56AEA658ED84}" srcId="{37897CCA-E0C3-4AB8-95EF-5A5DC6A56AE5}" destId="{55867370-6263-46C4-B40F-1B8F6B5450D2}" srcOrd="1" destOrd="0" parTransId="{6F42E7CE-C676-47E8-B19F-D3030528EAE5}" sibTransId="{C70A98EB-678C-4013-B0B1-4ADD9B160A02}"/>
    <dgm:cxn modelId="{5782DDF7-B475-4171-93A1-F43F9BC35784}" srcId="{37897CCA-E0C3-4AB8-95EF-5A5DC6A56AE5}" destId="{08F867E9-1F64-4258-8937-027DB0336DED}" srcOrd="2" destOrd="0" parTransId="{E6F63E0F-7AC3-4252-A440-C6264FBF8102}" sibTransId="{FF5739A0-F1FB-4B38-8466-8D48A5E0316D}"/>
    <dgm:cxn modelId="{3F754CF9-DEB7-4F89-B9A9-B734D9A37E1A}" srcId="{1AF780F0-7877-4035-9FC0-0941495F02E9}" destId="{36A83E85-A95D-45F1-8B1C-1B93915799AC}" srcOrd="1" destOrd="0" parTransId="{9C02D16D-06E6-423E-89D9-5F3CBF2B7D73}" sibTransId="{D5A6744F-DA22-4AB9-A45E-B2F261A59E05}"/>
    <dgm:cxn modelId="{F56349FF-92A1-45D4-80F2-9C45211E2C37}" srcId="{A7CFC174-8001-47F8-B771-63483F4F98F0}" destId="{050CC475-1C19-403C-ADFA-9AE335CA2B61}" srcOrd="1" destOrd="0" parTransId="{B6E24B61-4DF8-4BD9-92BE-1406904A92E1}" sibTransId="{04469615-C9DA-4F38-BE3F-501ECE22B326}"/>
    <dgm:cxn modelId="{8514F07F-F9BC-49B5-86A8-1B946A231278}" type="presParOf" srcId="{C030A5A6-8725-4D23-9CF6-53217889BD2D}" destId="{E26DF827-9C6A-4511-95E2-6B3A9F9CCAD9}" srcOrd="0" destOrd="0" presId="urn:microsoft.com/office/officeart/2008/layout/SquareAccentList"/>
    <dgm:cxn modelId="{FC9DF251-E22D-4669-9777-611AE925BFB2}" type="presParOf" srcId="{E26DF827-9C6A-4511-95E2-6B3A9F9CCAD9}" destId="{E29566CD-26AF-45B5-A7C3-29F0F10D3074}" srcOrd="0" destOrd="0" presId="urn:microsoft.com/office/officeart/2008/layout/SquareAccentList"/>
    <dgm:cxn modelId="{170DAD40-05A8-42C7-A091-FAF9233309DD}" type="presParOf" srcId="{E29566CD-26AF-45B5-A7C3-29F0F10D3074}" destId="{1114A3E7-E86F-4C07-9F31-DD4D0560D009}" srcOrd="0" destOrd="0" presId="urn:microsoft.com/office/officeart/2008/layout/SquareAccentList"/>
    <dgm:cxn modelId="{C50534CB-5E1F-4A81-86AD-EECD50775A76}" type="presParOf" srcId="{E29566CD-26AF-45B5-A7C3-29F0F10D3074}" destId="{7D3B4834-B87F-49AB-9EEE-8778C264241A}" srcOrd="1" destOrd="0" presId="urn:microsoft.com/office/officeart/2008/layout/SquareAccentList"/>
    <dgm:cxn modelId="{5A466E15-0C97-4628-8A2D-B6ECFA0698C1}" type="presParOf" srcId="{E29566CD-26AF-45B5-A7C3-29F0F10D3074}" destId="{87369DCE-2AF3-44B5-8C92-CB1E3C320B08}" srcOrd="2" destOrd="0" presId="urn:microsoft.com/office/officeart/2008/layout/SquareAccentList"/>
    <dgm:cxn modelId="{99291E40-60A4-4DC1-9E59-7540DD21242D}" type="presParOf" srcId="{E26DF827-9C6A-4511-95E2-6B3A9F9CCAD9}" destId="{E377F430-6044-41C5-B490-478DC56C4690}" srcOrd="1" destOrd="0" presId="urn:microsoft.com/office/officeart/2008/layout/SquareAccentList"/>
    <dgm:cxn modelId="{C032CD04-8023-4AA2-AB94-0B682A35FF2A}" type="presParOf" srcId="{E377F430-6044-41C5-B490-478DC56C4690}" destId="{80A9A643-7DB5-4990-9765-8CF041242A42}" srcOrd="0" destOrd="0" presId="urn:microsoft.com/office/officeart/2008/layout/SquareAccentList"/>
    <dgm:cxn modelId="{846B3B8C-8EFF-4828-BE2B-CCD2FD150BE7}" type="presParOf" srcId="{80A9A643-7DB5-4990-9765-8CF041242A42}" destId="{0017C98F-5913-42CE-8BF1-BDFB4558D7F6}" srcOrd="0" destOrd="0" presId="urn:microsoft.com/office/officeart/2008/layout/SquareAccentList"/>
    <dgm:cxn modelId="{9295596C-6347-4D5D-AB81-CF15D6280282}" type="presParOf" srcId="{80A9A643-7DB5-4990-9765-8CF041242A42}" destId="{938B613A-4969-4676-95CD-D52EECA04486}" srcOrd="1" destOrd="0" presId="urn:microsoft.com/office/officeart/2008/layout/SquareAccentList"/>
    <dgm:cxn modelId="{E372B3C9-CB6B-4861-B8CA-335A4390767D}" type="presParOf" srcId="{E377F430-6044-41C5-B490-478DC56C4690}" destId="{1F88E4F1-506B-4092-992E-BE26759587B7}" srcOrd="1" destOrd="0" presId="urn:microsoft.com/office/officeart/2008/layout/SquareAccentList"/>
    <dgm:cxn modelId="{4016CB21-FC8D-4774-9CB4-1CB5BC036668}" type="presParOf" srcId="{1F88E4F1-506B-4092-992E-BE26759587B7}" destId="{3DA63392-56C5-4656-930B-ED94C835EE2A}" srcOrd="0" destOrd="0" presId="urn:microsoft.com/office/officeart/2008/layout/SquareAccentList"/>
    <dgm:cxn modelId="{0AB80F7E-2056-42BD-BA04-655504BD9D13}" type="presParOf" srcId="{1F88E4F1-506B-4092-992E-BE26759587B7}" destId="{992343AA-69AA-4C31-87BD-E701AEB22E6C}" srcOrd="1" destOrd="0" presId="urn:microsoft.com/office/officeart/2008/layout/SquareAccentList"/>
    <dgm:cxn modelId="{0B4DF936-2C90-4AE9-A915-9B5CAA1D9B67}" type="presParOf" srcId="{C030A5A6-8725-4D23-9CF6-53217889BD2D}" destId="{0F3EEDFD-0343-4304-9496-626BE86DAD3B}" srcOrd="1" destOrd="0" presId="urn:microsoft.com/office/officeart/2008/layout/SquareAccentList"/>
    <dgm:cxn modelId="{92AECC28-C042-484F-835F-C31106BB5A54}" type="presParOf" srcId="{0F3EEDFD-0343-4304-9496-626BE86DAD3B}" destId="{1CD1D8E7-8651-436F-A052-249CE0E7D7F5}" srcOrd="0" destOrd="0" presId="urn:microsoft.com/office/officeart/2008/layout/SquareAccentList"/>
    <dgm:cxn modelId="{C228EE96-8F8A-4C78-8B2E-09B4308E24D7}" type="presParOf" srcId="{1CD1D8E7-8651-436F-A052-249CE0E7D7F5}" destId="{138ECE3D-F5D8-4595-ACA0-A58BA1D7C57C}" srcOrd="0" destOrd="0" presId="urn:microsoft.com/office/officeart/2008/layout/SquareAccentList"/>
    <dgm:cxn modelId="{737F9654-74D8-4EDC-B2C3-F3D2789BF8F5}" type="presParOf" srcId="{1CD1D8E7-8651-436F-A052-249CE0E7D7F5}" destId="{7ED24B22-55E6-4A69-85AA-7C9EB8A7134F}" srcOrd="1" destOrd="0" presId="urn:microsoft.com/office/officeart/2008/layout/SquareAccentList"/>
    <dgm:cxn modelId="{111DAE28-1BF2-417C-AA13-27B5F2A5545B}" type="presParOf" srcId="{1CD1D8E7-8651-436F-A052-249CE0E7D7F5}" destId="{5E51A805-22B6-4C79-9CEF-524B8C91A8ED}" srcOrd="2" destOrd="0" presId="urn:microsoft.com/office/officeart/2008/layout/SquareAccentList"/>
    <dgm:cxn modelId="{58AB5A48-EAED-4A0C-8F25-B25208537817}" type="presParOf" srcId="{0F3EEDFD-0343-4304-9496-626BE86DAD3B}" destId="{E6400A86-C766-4575-BA0C-FA78A2F1DFBA}" srcOrd="1" destOrd="0" presId="urn:microsoft.com/office/officeart/2008/layout/SquareAccentList"/>
    <dgm:cxn modelId="{2669D9AD-733C-4C3C-8A7C-C1D86FC188AB}" type="presParOf" srcId="{E6400A86-C766-4575-BA0C-FA78A2F1DFBA}" destId="{7410A34C-E7BB-44F0-B0A3-1839890DB1DF}" srcOrd="0" destOrd="0" presId="urn:microsoft.com/office/officeart/2008/layout/SquareAccentList"/>
    <dgm:cxn modelId="{0609EDDB-24D4-4E81-9A97-D0C7623CF21E}" type="presParOf" srcId="{7410A34C-E7BB-44F0-B0A3-1839890DB1DF}" destId="{6E03B3B7-ABEB-4382-B90D-9EE94593972C}" srcOrd="0" destOrd="0" presId="urn:microsoft.com/office/officeart/2008/layout/SquareAccentList"/>
    <dgm:cxn modelId="{70404EC3-ACE2-48EB-A34C-7A207B23FE2C}" type="presParOf" srcId="{7410A34C-E7BB-44F0-B0A3-1839890DB1DF}" destId="{2714F46F-4512-4D74-A331-35D93B27BEAC}" srcOrd="1" destOrd="0" presId="urn:microsoft.com/office/officeart/2008/layout/SquareAccentList"/>
    <dgm:cxn modelId="{808B62DB-5263-43DB-B7A8-F733F1327ACB}" type="presParOf" srcId="{E6400A86-C766-4575-BA0C-FA78A2F1DFBA}" destId="{301AC9A7-FDCE-4B72-A5E4-63BB0D1DE8F3}" srcOrd="1" destOrd="0" presId="urn:microsoft.com/office/officeart/2008/layout/SquareAccentList"/>
    <dgm:cxn modelId="{7FC9CBC2-8016-4516-9EBC-828B145E06E2}" type="presParOf" srcId="{301AC9A7-FDCE-4B72-A5E4-63BB0D1DE8F3}" destId="{CDC97789-4049-4C8D-AD97-46CF0B578D36}" srcOrd="0" destOrd="0" presId="urn:microsoft.com/office/officeart/2008/layout/SquareAccentList"/>
    <dgm:cxn modelId="{F0AD62F4-154A-46AE-A6E1-3CD3EA810D6E}" type="presParOf" srcId="{301AC9A7-FDCE-4B72-A5E4-63BB0D1DE8F3}" destId="{76A57A05-E73C-46E8-B602-67BBC0D4CDF4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EF958A-41B4-4E70-B486-837425EA935B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991A9704-6E45-431B-97FC-3A73FF1D837D}">
      <dgm:prSet phldrT="[Texto]" custT="1"/>
      <dgm:spPr/>
      <dgm:t>
        <a:bodyPr/>
        <a:lstStyle/>
        <a:p>
          <a:r>
            <a:rPr lang="es-MX" sz="2000" dirty="0">
              <a:latin typeface="Arial" panose="020B0604020202020204" pitchFamily="34" charset="0"/>
              <a:cs typeface="Arial" panose="020B0604020202020204" pitchFamily="34" charset="0"/>
            </a:rPr>
            <a:t>Debe ser un principio inviolable pegar o agredir verbalmente a una niña, niño o adolescente.</a:t>
          </a:r>
          <a:endParaRPr lang="es-MX" sz="2000" dirty="0"/>
        </a:p>
      </dgm:t>
    </dgm:pt>
    <dgm:pt modelId="{94EC5850-7F8C-4503-9D79-2DB4B0D9C7BF}" type="parTrans" cxnId="{DAD3ED62-3C13-4B28-875D-7A0391F017CD}">
      <dgm:prSet/>
      <dgm:spPr/>
      <dgm:t>
        <a:bodyPr/>
        <a:lstStyle/>
        <a:p>
          <a:endParaRPr lang="es-MX" sz="2000"/>
        </a:p>
      </dgm:t>
    </dgm:pt>
    <dgm:pt modelId="{C13EC6E5-C270-41E3-B0CA-18B1EC75677A}" type="sibTrans" cxnId="{DAD3ED62-3C13-4B28-875D-7A0391F017CD}">
      <dgm:prSet/>
      <dgm:spPr/>
      <dgm:t>
        <a:bodyPr/>
        <a:lstStyle/>
        <a:p>
          <a:endParaRPr lang="es-MX" sz="2000"/>
        </a:p>
      </dgm:t>
    </dgm:pt>
    <dgm:pt modelId="{33E4FE75-0E54-4ACE-AB02-436C09165DCC}">
      <dgm:prSet custT="1"/>
      <dgm:spPr/>
      <dgm:t>
        <a:bodyPr/>
        <a:lstStyle/>
        <a:p>
          <a:r>
            <a:rPr lang="es-MX" sz="2000" dirty="0">
              <a:latin typeface="Arial" panose="020B0604020202020204" pitchFamily="34" charset="0"/>
              <a:cs typeface="Arial" panose="020B0604020202020204" pitchFamily="34" charset="0"/>
            </a:rPr>
            <a:t>Creación de un reglamento escolar, que establezca los derechos y las responsabilidades de cada uno de los sujetos.</a:t>
          </a:r>
        </a:p>
      </dgm:t>
    </dgm:pt>
    <dgm:pt modelId="{69E34108-E8E3-4BB2-970F-AEE157FE86EC}" type="parTrans" cxnId="{B64A4392-0D99-44B9-AFE5-007F465A1ED4}">
      <dgm:prSet/>
      <dgm:spPr/>
      <dgm:t>
        <a:bodyPr/>
        <a:lstStyle/>
        <a:p>
          <a:endParaRPr lang="es-MX" sz="2000"/>
        </a:p>
      </dgm:t>
    </dgm:pt>
    <dgm:pt modelId="{7C55467D-66DF-4432-83EA-84D5EAA31231}" type="sibTrans" cxnId="{B64A4392-0D99-44B9-AFE5-007F465A1ED4}">
      <dgm:prSet/>
      <dgm:spPr/>
      <dgm:t>
        <a:bodyPr/>
        <a:lstStyle/>
        <a:p>
          <a:endParaRPr lang="es-MX" sz="2000"/>
        </a:p>
      </dgm:t>
    </dgm:pt>
    <dgm:pt modelId="{B4A77521-271A-4442-A0B5-EF0672A477AE}">
      <dgm:prSet custT="1"/>
      <dgm:spPr/>
      <dgm:t>
        <a:bodyPr/>
        <a:lstStyle/>
        <a:p>
          <a:r>
            <a:rPr lang="es-MX" sz="2000" dirty="0">
              <a:latin typeface="Arial" panose="020B0604020202020204" pitchFamily="34" charset="0"/>
              <a:cs typeface="Arial" panose="020B0604020202020204" pitchFamily="34" charset="0"/>
            </a:rPr>
            <a:t>Creación de un “Consejo de Clase”.</a:t>
          </a:r>
        </a:p>
      </dgm:t>
    </dgm:pt>
    <dgm:pt modelId="{A3EC3814-ACDE-4CAB-ABA4-BF3C1D136D48}" type="parTrans" cxnId="{E526E75B-B52E-4C77-BFE9-434D25A5CFE4}">
      <dgm:prSet/>
      <dgm:spPr/>
      <dgm:t>
        <a:bodyPr/>
        <a:lstStyle/>
        <a:p>
          <a:endParaRPr lang="es-MX" sz="2000"/>
        </a:p>
      </dgm:t>
    </dgm:pt>
    <dgm:pt modelId="{AB333B59-C388-488D-B6BB-B3DA8E504B72}" type="sibTrans" cxnId="{E526E75B-B52E-4C77-BFE9-434D25A5CFE4}">
      <dgm:prSet/>
      <dgm:spPr/>
      <dgm:t>
        <a:bodyPr/>
        <a:lstStyle/>
        <a:p>
          <a:endParaRPr lang="es-MX" sz="2000"/>
        </a:p>
      </dgm:t>
    </dgm:pt>
    <dgm:pt modelId="{A47E87E8-705E-4677-A90F-E8458F4FA14C}">
      <dgm:prSet custT="1"/>
      <dgm:spPr/>
      <dgm:t>
        <a:bodyPr/>
        <a:lstStyle/>
        <a:p>
          <a:r>
            <a:rPr lang="es-MX" sz="2000" dirty="0">
              <a:latin typeface="Arial" panose="020B0604020202020204" pitchFamily="34" charset="0"/>
              <a:cs typeface="Arial" panose="020B0604020202020204" pitchFamily="34" charset="0"/>
            </a:rPr>
            <a:t>Crear un programa de mediación.</a:t>
          </a:r>
        </a:p>
      </dgm:t>
    </dgm:pt>
    <dgm:pt modelId="{D9C48AAF-1ABC-49CC-9FC4-DCE3B9F62A9A}" type="parTrans" cxnId="{86A9DE5D-4762-4763-AE8F-ECA97A63958A}">
      <dgm:prSet/>
      <dgm:spPr/>
      <dgm:t>
        <a:bodyPr/>
        <a:lstStyle/>
        <a:p>
          <a:endParaRPr lang="es-MX" sz="2000"/>
        </a:p>
      </dgm:t>
    </dgm:pt>
    <dgm:pt modelId="{D48E0933-1CF6-4A89-A817-3293E0234415}" type="sibTrans" cxnId="{86A9DE5D-4762-4763-AE8F-ECA97A63958A}">
      <dgm:prSet/>
      <dgm:spPr/>
      <dgm:t>
        <a:bodyPr/>
        <a:lstStyle/>
        <a:p>
          <a:endParaRPr lang="es-MX" sz="2000"/>
        </a:p>
      </dgm:t>
    </dgm:pt>
    <dgm:pt modelId="{125BA086-B4EF-467E-9713-5D8218B52C19}">
      <dgm:prSet custT="1"/>
      <dgm:spPr/>
      <dgm:t>
        <a:bodyPr/>
        <a:lstStyle/>
        <a:p>
          <a:r>
            <a:rPr lang="es-MX" sz="2000" dirty="0">
              <a:latin typeface="Arial" panose="020B0604020202020204" pitchFamily="34" charset="0"/>
              <a:cs typeface="Arial" panose="020B0604020202020204" pitchFamily="34" charset="0"/>
            </a:rPr>
            <a:t>Que se convoque a los maestros y padres de familia a asistir a cursos y talleres con capacitadores especialistas en derecho humanos.</a:t>
          </a:r>
        </a:p>
      </dgm:t>
    </dgm:pt>
    <dgm:pt modelId="{4E3CEC40-9989-4A2C-B69B-F8A9158C6C38}" type="parTrans" cxnId="{5237B21F-EF9A-4F4D-AC9E-86FF96E00243}">
      <dgm:prSet/>
      <dgm:spPr/>
      <dgm:t>
        <a:bodyPr/>
        <a:lstStyle/>
        <a:p>
          <a:endParaRPr lang="es-MX" sz="2000"/>
        </a:p>
      </dgm:t>
    </dgm:pt>
    <dgm:pt modelId="{0F1B2E44-352D-49F9-93AB-99707764A8BF}" type="sibTrans" cxnId="{5237B21F-EF9A-4F4D-AC9E-86FF96E00243}">
      <dgm:prSet/>
      <dgm:spPr/>
      <dgm:t>
        <a:bodyPr/>
        <a:lstStyle/>
        <a:p>
          <a:endParaRPr lang="es-MX" sz="2000"/>
        </a:p>
      </dgm:t>
    </dgm:pt>
    <dgm:pt modelId="{FB6BE988-1E49-4537-9950-3B3CC0E264E1}">
      <dgm:prSet custT="1"/>
      <dgm:spPr/>
      <dgm:t>
        <a:bodyPr/>
        <a:lstStyle/>
        <a:p>
          <a:r>
            <a:rPr lang="es-MX" sz="2000" dirty="0">
              <a:latin typeface="Arial" panose="020B0604020202020204" pitchFamily="34" charset="0"/>
              <a:cs typeface="Arial" panose="020B0604020202020204" pitchFamily="34" charset="0"/>
            </a:rPr>
            <a:t>El deber de reportar ante las autoridades competente.</a:t>
          </a:r>
        </a:p>
      </dgm:t>
    </dgm:pt>
    <dgm:pt modelId="{2F9CE307-6797-4611-AF68-706489466885}" type="parTrans" cxnId="{E5DAA654-C0A7-4E9A-9A6C-292B6069B24D}">
      <dgm:prSet/>
      <dgm:spPr/>
      <dgm:t>
        <a:bodyPr/>
        <a:lstStyle/>
        <a:p>
          <a:endParaRPr lang="es-MX" sz="2000"/>
        </a:p>
      </dgm:t>
    </dgm:pt>
    <dgm:pt modelId="{D9AAFDC2-08B5-4219-A93E-A9C0AA85CA67}" type="sibTrans" cxnId="{E5DAA654-C0A7-4E9A-9A6C-292B6069B24D}">
      <dgm:prSet/>
      <dgm:spPr/>
      <dgm:t>
        <a:bodyPr/>
        <a:lstStyle/>
        <a:p>
          <a:endParaRPr lang="es-MX" sz="2000"/>
        </a:p>
      </dgm:t>
    </dgm:pt>
    <dgm:pt modelId="{89386699-A21F-4CFC-8794-F7CFCEA83CA4}" type="pres">
      <dgm:prSet presAssocID="{A1EF958A-41B4-4E70-B486-837425EA935B}" presName="Name0" presStyleCnt="0">
        <dgm:presLayoutVars>
          <dgm:dir/>
          <dgm:animLvl val="lvl"/>
          <dgm:resizeHandles val="exact"/>
        </dgm:presLayoutVars>
      </dgm:prSet>
      <dgm:spPr/>
    </dgm:pt>
    <dgm:pt modelId="{5AD9381B-6696-43C7-9CA8-50813953DD5B}" type="pres">
      <dgm:prSet presAssocID="{991A9704-6E45-431B-97FC-3A73FF1D837D}" presName="linNode" presStyleCnt="0"/>
      <dgm:spPr/>
    </dgm:pt>
    <dgm:pt modelId="{69671E85-C8F9-429B-A09E-596A090CDD5B}" type="pres">
      <dgm:prSet presAssocID="{991A9704-6E45-431B-97FC-3A73FF1D837D}" presName="parentText" presStyleLbl="node1" presStyleIdx="0" presStyleCnt="6" custScaleX="265319">
        <dgm:presLayoutVars>
          <dgm:chMax val="1"/>
          <dgm:bulletEnabled val="1"/>
        </dgm:presLayoutVars>
      </dgm:prSet>
      <dgm:spPr/>
    </dgm:pt>
    <dgm:pt modelId="{1533FA8C-19A2-4B2C-8061-6F770D23F50F}" type="pres">
      <dgm:prSet presAssocID="{C13EC6E5-C270-41E3-B0CA-18B1EC75677A}" presName="sp" presStyleCnt="0"/>
      <dgm:spPr/>
    </dgm:pt>
    <dgm:pt modelId="{4DEF2789-045B-4CEC-8370-AD6936E80610}" type="pres">
      <dgm:prSet presAssocID="{33E4FE75-0E54-4ACE-AB02-436C09165DCC}" presName="linNode" presStyleCnt="0"/>
      <dgm:spPr/>
    </dgm:pt>
    <dgm:pt modelId="{A759FF31-3D6A-4E04-A2D8-A25714410764}" type="pres">
      <dgm:prSet presAssocID="{33E4FE75-0E54-4ACE-AB02-436C09165DCC}" presName="parentText" presStyleLbl="node1" presStyleIdx="1" presStyleCnt="6" custScaleX="265379">
        <dgm:presLayoutVars>
          <dgm:chMax val="1"/>
          <dgm:bulletEnabled val="1"/>
        </dgm:presLayoutVars>
      </dgm:prSet>
      <dgm:spPr/>
    </dgm:pt>
    <dgm:pt modelId="{3377A0DB-1AC3-4EF3-8055-3269A80C41C4}" type="pres">
      <dgm:prSet presAssocID="{7C55467D-66DF-4432-83EA-84D5EAA31231}" presName="sp" presStyleCnt="0"/>
      <dgm:spPr/>
    </dgm:pt>
    <dgm:pt modelId="{868B7ACE-56E8-4166-BA16-C3C1E1A48623}" type="pres">
      <dgm:prSet presAssocID="{B4A77521-271A-4442-A0B5-EF0672A477AE}" presName="linNode" presStyleCnt="0"/>
      <dgm:spPr/>
    </dgm:pt>
    <dgm:pt modelId="{BA11A154-EE74-4C90-A948-322C0CE0BE15}" type="pres">
      <dgm:prSet presAssocID="{B4A77521-271A-4442-A0B5-EF0672A477AE}" presName="parentText" presStyleLbl="node1" presStyleIdx="2" presStyleCnt="6" custScaleX="265379">
        <dgm:presLayoutVars>
          <dgm:chMax val="1"/>
          <dgm:bulletEnabled val="1"/>
        </dgm:presLayoutVars>
      </dgm:prSet>
      <dgm:spPr/>
    </dgm:pt>
    <dgm:pt modelId="{E54BB5C3-D16B-49C3-9BD7-C5EDF3F1D0C2}" type="pres">
      <dgm:prSet presAssocID="{AB333B59-C388-488D-B6BB-B3DA8E504B72}" presName="sp" presStyleCnt="0"/>
      <dgm:spPr/>
    </dgm:pt>
    <dgm:pt modelId="{B0381DDB-8EE9-4E46-B95F-408FC44A222A}" type="pres">
      <dgm:prSet presAssocID="{A47E87E8-705E-4677-A90F-E8458F4FA14C}" presName="linNode" presStyleCnt="0"/>
      <dgm:spPr/>
    </dgm:pt>
    <dgm:pt modelId="{4C61653E-8753-4A8A-B2D7-A39267854FD0}" type="pres">
      <dgm:prSet presAssocID="{A47E87E8-705E-4677-A90F-E8458F4FA14C}" presName="parentText" presStyleLbl="node1" presStyleIdx="3" presStyleCnt="6" custScaleX="265379">
        <dgm:presLayoutVars>
          <dgm:chMax val="1"/>
          <dgm:bulletEnabled val="1"/>
        </dgm:presLayoutVars>
      </dgm:prSet>
      <dgm:spPr/>
    </dgm:pt>
    <dgm:pt modelId="{AF51B1E9-313C-4FFD-87AA-B257C4F5A99D}" type="pres">
      <dgm:prSet presAssocID="{D48E0933-1CF6-4A89-A817-3293E0234415}" presName="sp" presStyleCnt="0"/>
      <dgm:spPr/>
    </dgm:pt>
    <dgm:pt modelId="{AB3F3215-BE69-43C8-9B08-53A7DFE26AFB}" type="pres">
      <dgm:prSet presAssocID="{125BA086-B4EF-467E-9713-5D8218B52C19}" presName="linNode" presStyleCnt="0"/>
      <dgm:spPr/>
    </dgm:pt>
    <dgm:pt modelId="{0BCE94C1-BBE7-482F-B674-8A78C80240C7}" type="pres">
      <dgm:prSet presAssocID="{125BA086-B4EF-467E-9713-5D8218B52C19}" presName="parentText" presStyleLbl="node1" presStyleIdx="4" presStyleCnt="6" custScaleX="265379">
        <dgm:presLayoutVars>
          <dgm:chMax val="1"/>
          <dgm:bulletEnabled val="1"/>
        </dgm:presLayoutVars>
      </dgm:prSet>
      <dgm:spPr/>
    </dgm:pt>
    <dgm:pt modelId="{D198A0C7-C37B-49DD-9A23-8695AA6D13F6}" type="pres">
      <dgm:prSet presAssocID="{0F1B2E44-352D-49F9-93AB-99707764A8BF}" presName="sp" presStyleCnt="0"/>
      <dgm:spPr/>
    </dgm:pt>
    <dgm:pt modelId="{A28349A9-C457-4F10-B5A8-6E9CD42C79F3}" type="pres">
      <dgm:prSet presAssocID="{FB6BE988-1E49-4537-9950-3B3CC0E264E1}" presName="linNode" presStyleCnt="0"/>
      <dgm:spPr/>
    </dgm:pt>
    <dgm:pt modelId="{6B552B04-1029-4A61-9801-81C1369A69C6}" type="pres">
      <dgm:prSet presAssocID="{FB6BE988-1E49-4537-9950-3B3CC0E264E1}" presName="parentText" presStyleLbl="node1" presStyleIdx="5" presStyleCnt="6" custScaleX="265379">
        <dgm:presLayoutVars>
          <dgm:chMax val="1"/>
          <dgm:bulletEnabled val="1"/>
        </dgm:presLayoutVars>
      </dgm:prSet>
      <dgm:spPr/>
    </dgm:pt>
  </dgm:ptLst>
  <dgm:cxnLst>
    <dgm:cxn modelId="{5237B21F-EF9A-4F4D-AC9E-86FF96E00243}" srcId="{A1EF958A-41B4-4E70-B486-837425EA935B}" destId="{125BA086-B4EF-467E-9713-5D8218B52C19}" srcOrd="4" destOrd="0" parTransId="{4E3CEC40-9989-4A2C-B69B-F8A9158C6C38}" sibTransId="{0F1B2E44-352D-49F9-93AB-99707764A8BF}"/>
    <dgm:cxn modelId="{E526E75B-B52E-4C77-BFE9-434D25A5CFE4}" srcId="{A1EF958A-41B4-4E70-B486-837425EA935B}" destId="{B4A77521-271A-4442-A0B5-EF0672A477AE}" srcOrd="2" destOrd="0" parTransId="{A3EC3814-ACDE-4CAB-ABA4-BF3C1D136D48}" sibTransId="{AB333B59-C388-488D-B6BB-B3DA8E504B72}"/>
    <dgm:cxn modelId="{86A9DE5D-4762-4763-AE8F-ECA97A63958A}" srcId="{A1EF958A-41B4-4E70-B486-837425EA935B}" destId="{A47E87E8-705E-4677-A90F-E8458F4FA14C}" srcOrd="3" destOrd="0" parTransId="{D9C48AAF-1ABC-49CC-9FC4-DCE3B9F62A9A}" sibTransId="{D48E0933-1CF6-4A89-A817-3293E0234415}"/>
    <dgm:cxn modelId="{BA657941-0B92-4652-A2A2-0AC07621942D}" type="presOf" srcId="{B4A77521-271A-4442-A0B5-EF0672A477AE}" destId="{BA11A154-EE74-4C90-A948-322C0CE0BE15}" srcOrd="0" destOrd="0" presId="urn:microsoft.com/office/officeart/2005/8/layout/vList5"/>
    <dgm:cxn modelId="{DAD3ED62-3C13-4B28-875D-7A0391F017CD}" srcId="{A1EF958A-41B4-4E70-B486-837425EA935B}" destId="{991A9704-6E45-431B-97FC-3A73FF1D837D}" srcOrd="0" destOrd="0" parTransId="{94EC5850-7F8C-4503-9D79-2DB4B0D9C7BF}" sibTransId="{C13EC6E5-C270-41E3-B0CA-18B1EC75677A}"/>
    <dgm:cxn modelId="{C2854D6E-494D-46D3-B37B-3DA8C66338BB}" type="presOf" srcId="{33E4FE75-0E54-4ACE-AB02-436C09165DCC}" destId="{A759FF31-3D6A-4E04-A2D8-A25714410764}" srcOrd="0" destOrd="0" presId="urn:microsoft.com/office/officeart/2005/8/layout/vList5"/>
    <dgm:cxn modelId="{E5DAA654-C0A7-4E9A-9A6C-292B6069B24D}" srcId="{A1EF958A-41B4-4E70-B486-837425EA935B}" destId="{FB6BE988-1E49-4537-9950-3B3CC0E264E1}" srcOrd="5" destOrd="0" parTransId="{2F9CE307-6797-4611-AF68-706489466885}" sibTransId="{D9AAFDC2-08B5-4219-A93E-A9C0AA85CA67}"/>
    <dgm:cxn modelId="{69791B79-9341-4384-8B72-3DBAC7CB8022}" type="presOf" srcId="{991A9704-6E45-431B-97FC-3A73FF1D837D}" destId="{69671E85-C8F9-429B-A09E-596A090CDD5B}" srcOrd="0" destOrd="0" presId="urn:microsoft.com/office/officeart/2005/8/layout/vList5"/>
    <dgm:cxn modelId="{3443F85A-CB56-4CB5-AD8D-74CCB959AF2A}" type="presOf" srcId="{A47E87E8-705E-4677-A90F-E8458F4FA14C}" destId="{4C61653E-8753-4A8A-B2D7-A39267854FD0}" srcOrd="0" destOrd="0" presId="urn:microsoft.com/office/officeart/2005/8/layout/vList5"/>
    <dgm:cxn modelId="{97F4F98F-BB59-4EA0-9E38-D073339C8F2F}" type="presOf" srcId="{FB6BE988-1E49-4537-9950-3B3CC0E264E1}" destId="{6B552B04-1029-4A61-9801-81C1369A69C6}" srcOrd="0" destOrd="0" presId="urn:microsoft.com/office/officeart/2005/8/layout/vList5"/>
    <dgm:cxn modelId="{B64A4392-0D99-44B9-AFE5-007F465A1ED4}" srcId="{A1EF958A-41B4-4E70-B486-837425EA935B}" destId="{33E4FE75-0E54-4ACE-AB02-436C09165DCC}" srcOrd="1" destOrd="0" parTransId="{69E34108-E8E3-4BB2-970F-AEE157FE86EC}" sibTransId="{7C55467D-66DF-4432-83EA-84D5EAA31231}"/>
    <dgm:cxn modelId="{0B8B5DA0-6854-4898-8162-FD82406C154F}" type="presOf" srcId="{A1EF958A-41B4-4E70-B486-837425EA935B}" destId="{89386699-A21F-4CFC-8794-F7CFCEA83CA4}" srcOrd="0" destOrd="0" presId="urn:microsoft.com/office/officeart/2005/8/layout/vList5"/>
    <dgm:cxn modelId="{216138A5-1AD3-428B-A7AE-32133875BF6C}" type="presOf" srcId="{125BA086-B4EF-467E-9713-5D8218B52C19}" destId="{0BCE94C1-BBE7-482F-B674-8A78C80240C7}" srcOrd="0" destOrd="0" presId="urn:microsoft.com/office/officeart/2005/8/layout/vList5"/>
    <dgm:cxn modelId="{C7C4ADE1-2F84-45EB-96EE-1AA6E6C72E9D}" type="presParOf" srcId="{89386699-A21F-4CFC-8794-F7CFCEA83CA4}" destId="{5AD9381B-6696-43C7-9CA8-50813953DD5B}" srcOrd="0" destOrd="0" presId="urn:microsoft.com/office/officeart/2005/8/layout/vList5"/>
    <dgm:cxn modelId="{4228CA73-1D04-4828-A56D-3CDBDA717AD5}" type="presParOf" srcId="{5AD9381B-6696-43C7-9CA8-50813953DD5B}" destId="{69671E85-C8F9-429B-A09E-596A090CDD5B}" srcOrd="0" destOrd="0" presId="urn:microsoft.com/office/officeart/2005/8/layout/vList5"/>
    <dgm:cxn modelId="{B068FA37-ED9E-403C-8BB2-C400EBDA8923}" type="presParOf" srcId="{89386699-A21F-4CFC-8794-F7CFCEA83CA4}" destId="{1533FA8C-19A2-4B2C-8061-6F770D23F50F}" srcOrd="1" destOrd="0" presId="urn:microsoft.com/office/officeart/2005/8/layout/vList5"/>
    <dgm:cxn modelId="{E717D768-48D4-42D6-A39E-A096266F15AB}" type="presParOf" srcId="{89386699-A21F-4CFC-8794-F7CFCEA83CA4}" destId="{4DEF2789-045B-4CEC-8370-AD6936E80610}" srcOrd="2" destOrd="0" presId="urn:microsoft.com/office/officeart/2005/8/layout/vList5"/>
    <dgm:cxn modelId="{A3577B23-B424-47EB-9ABC-2E615FA97EE4}" type="presParOf" srcId="{4DEF2789-045B-4CEC-8370-AD6936E80610}" destId="{A759FF31-3D6A-4E04-A2D8-A25714410764}" srcOrd="0" destOrd="0" presId="urn:microsoft.com/office/officeart/2005/8/layout/vList5"/>
    <dgm:cxn modelId="{30829926-F514-418E-A95F-7AEAB4B981AD}" type="presParOf" srcId="{89386699-A21F-4CFC-8794-F7CFCEA83CA4}" destId="{3377A0DB-1AC3-4EF3-8055-3269A80C41C4}" srcOrd="3" destOrd="0" presId="urn:microsoft.com/office/officeart/2005/8/layout/vList5"/>
    <dgm:cxn modelId="{6DE0BB87-A121-46D0-9632-83EDC5472724}" type="presParOf" srcId="{89386699-A21F-4CFC-8794-F7CFCEA83CA4}" destId="{868B7ACE-56E8-4166-BA16-C3C1E1A48623}" srcOrd="4" destOrd="0" presId="urn:microsoft.com/office/officeart/2005/8/layout/vList5"/>
    <dgm:cxn modelId="{91494B60-6885-4AF8-AA11-AB8C93951015}" type="presParOf" srcId="{868B7ACE-56E8-4166-BA16-C3C1E1A48623}" destId="{BA11A154-EE74-4C90-A948-322C0CE0BE15}" srcOrd="0" destOrd="0" presId="urn:microsoft.com/office/officeart/2005/8/layout/vList5"/>
    <dgm:cxn modelId="{AEE1B4E5-F06A-41AD-A725-B6FC749E8C95}" type="presParOf" srcId="{89386699-A21F-4CFC-8794-F7CFCEA83CA4}" destId="{E54BB5C3-D16B-49C3-9BD7-C5EDF3F1D0C2}" srcOrd="5" destOrd="0" presId="urn:microsoft.com/office/officeart/2005/8/layout/vList5"/>
    <dgm:cxn modelId="{73489024-6367-4F3A-9315-6B714D3C4457}" type="presParOf" srcId="{89386699-A21F-4CFC-8794-F7CFCEA83CA4}" destId="{B0381DDB-8EE9-4E46-B95F-408FC44A222A}" srcOrd="6" destOrd="0" presId="urn:microsoft.com/office/officeart/2005/8/layout/vList5"/>
    <dgm:cxn modelId="{60E0A453-97AE-4BF8-A43C-DF93FFF941C4}" type="presParOf" srcId="{B0381DDB-8EE9-4E46-B95F-408FC44A222A}" destId="{4C61653E-8753-4A8A-B2D7-A39267854FD0}" srcOrd="0" destOrd="0" presId="urn:microsoft.com/office/officeart/2005/8/layout/vList5"/>
    <dgm:cxn modelId="{4DD62D1A-B097-473E-A5BD-74E4CC870453}" type="presParOf" srcId="{89386699-A21F-4CFC-8794-F7CFCEA83CA4}" destId="{AF51B1E9-313C-4FFD-87AA-B257C4F5A99D}" srcOrd="7" destOrd="0" presId="urn:microsoft.com/office/officeart/2005/8/layout/vList5"/>
    <dgm:cxn modelId="{9019C76E-BECC-4734-A2BA-15CB91AE74C7}" type="presParOf" srcId="{89386699-A21F-4CFC-8794-F7CFCEA83CA4}" destId="{AB3F3215-BE69-43C8-9B08-53A7DFE26AFB}" srcOrd="8" destOrd="0" presId="urn:microsoft.com/office/officeart/2005/8/layout/vList5"/>
    <dgm:cxn modelId="{3F8C38D5-C149-40F0-9B5B-0985DCA85C16}" type="presParOf" srcId="{AB3F3215-BE69-43C8-9B08-53A7DFE26AFB}" destId="{0BCE94C1-BBE7-482F-B674-8A78C80240C7}" srcOrd="0" destOrd="0" presId="urn:microsoft.com/office/officeart/2005/8/layout/vList5"/>
    <dgm:cxn modelId="{FA92896F-E5F4-4FE0-BD68-76840D6D7E7A}" type="presParOf" srcId="{89386699-A21F-4CFC-8794-F7CFCEA83CA4}" destId="{D198A0C7-C37B-49DD-9A23-8695AA6D13F6}" srcOrd="9" destOrd="0" presId="urn:microsoft.com/office/officeart/2005/8/layout/vList5"/>
    <dgm:cxn modelId="{5DA1F7AA-9CFC-477D-9031-DD7541964563}" type="presParOf" srcId="{89386699-A21F-4CFC-8794-F7CFCEA83CA4}" destId="{A28349A9-C457-4F10-B5A8-6E9CD42C79F3}" srcOrd="10" destOrd="0" presId="urn:microsoft.com/office/officeart/2005/8/layout/vList5"/>
    <dgm:cxn modelId="{7DE2B7EE-18ED-4FB8-BD59-9E0CDB84BB97}" type="presParOf" srcId="{A28349A9-C457-4F10-B5A8-6E9CD42C79F3}" destId="{6B552B04-1029-4A61-9801-81C1369A69C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1EF958A-41B4-4E70-B486-837425EA935B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991A9704-6E45-431B-97FC-3A73FF1D837D}">
      <dgm:prSet phldrT="[Texto]" custT="1"/>
      <dgm:spPr/>
      <dgm:t>
        <a:bodyPr/>
        <a:lstStyle/>
        <a:p>
          <a:r>
            <a:rPr lang="es-MX" sz="2000">
              <a:latin typeface="Arial" panose="020B0604020202020204" pitchFamily="34" charset="0"/>
              <a:cs typeface="Arial" panose="020B0604020202020204" pitchFamily="34" charset="0"/>
            </a:rPr>
            <a:t>Difundir los derechos fundamentales de los niños y adolescentes.</a:t>
          </a:r>
          <a:endParaRPr lang="es-MX" sz="2000" dirty="0"/>
        </a:p>
      </dgm:t>
    </dgm:pt>
    <dgm:pt modelId="{94EC5850-7F8C-4503-9D79-2DB4B0D9C7BF}" type="parTrans" cxnId="{DAD3ED62-3C13-4B28-875D-7A0391F017CD}">
      <dgm:prSet/>
      <dgm:spPr/>
      <dgm:t>
        <a:bodyPr/>
        <a:lstStyle/>
        <a:p>
          <a:endParaRPr lang="es-MX" sz="2000"/>
        </a:p>
      </dgm:t>
    </dgm:pt>
    <dgm:pt modelId="{C13EC6E5-C270-41E3-B0CA-18B1EC75677A}" type="sibTrans" cxnId="{DAD3ED62-3C13-4B28-875D-7A0391F017CD}">
      <dgm:prSet/>
      <dgm:spPr/>
      <dgm:t>
        <a:bodyPr/>
        <a:lstStyle/>
        <a:p>
          <a:endParaRPr lang="es-MX" sz="2000"/>
        </a:p>
      </dgm:t>
    </dgm:pt>
    <dgm:pt modelId="{CCF23582-E4D1-498B-ABCD-A13769B83D2C}">
      <dgm:prSet/>
      <dgm:spPr/>
      <dgm:t>
        <a:bodyPr/>
        <a:lstStyle/>
        <a:p>
          <a:r>
            <a:rPr lang="es-MX">
              <a:latin typeface="Arial" panose="020B0604020202020204" pitchFamily="34" charset="0"/>
              <a:cs typeface="Arial" panose="020B0604020202020204" pitchFamily="34" charset="0"/>
            </a:rPr>
            <a:t>Promover la cultura de la denuncia.</a:t>
          </a:r>
          <a:endParaRPr lang="es-MX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F2594E-27A3-4DA4-BC39-3D35DC212365}" type="parTrans" cxnId="{BC3870CF-2C0B-4561-A425-096BDC5E4B0F}">
      <dgm:prSet/>
      <dgm:spPr/>
      <dgm:t>
        <a:bodyPr/>
        <a:lstStyle/>
        <a:p>
          <a:endParaRPr lang="es-MX"/>
        </a:p>
      </dgm:t>
    </dgm:pt>
    <dgm:pt modelId="{7DC854BA-06DF-41D4-BD71-718FE2B404EB}" type="sibTrans" cxnId="{BC3870CF-2C0B-4561-A425-096BDC5E4B0F}">
      <dgm:prSet/>
      <dgm:spPr/>
      <dgm:t>
        <a:bodyPr/>
        <a:lstStyle/>
        <a:p>
          <a:endParaRPr lang="es-MX"/>
        </a:p>
      </dgm:t>
    </dgm:pt>
    <dgm:pt modelId="{445425D7-4BA1-4894-9FF4-D2EB62663814}">
      <dgm:prSet/>
      <dgm:spPr/>
      <dgm:t>
        <a:bodyPr/>
        <a:lstStyle/>
        <a:p>
          <a:r>
            <a:rPr lang="es-MX">
              <a:latin typeface="Arial" panose="020B0604020202020204" pitchFamily="34" charset="0"/>
              <a:cs typeface="Arial" panose="020B0604020202020204" pitchFamily="34" charset="0"/>
            </a:rPr>
            <a:t>Instalar un buzón para que los niños, las niñas y los adolescentes den su opinión o queja. </a:t>
          </a:r>
          <a:endParaRPr lang="es-MX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DC98AB-53C6-4280-8D22-C8DB1810155A}" type="parTrans" cxnId="{222410F2-8435-4279-B82F-52D71385FFCC}">
      <dgm:prSet/>
      <dgm:spPr/>
      <dgm:t>
        <a:bodyPr/>
        <a:lstStyle/>
        <a:p>
          <a:endParaRPr lang="es-MX"/>
        </a:p>
      </dgm:t>
    </dgm:pt>
    <dgm:pt modelId="{940CDB50-321B-4A4C-8E27-7FA117DADEB0}" type="sibTrans" cxnId="{222410F2-8435-4279-B82F-52D71385FFCC}">
      <dgm:prSet/>
      <dgm:spPr/>
      <dgm:t>
        <a:bodyPr/>
        <a:lstStyle/>
        <a:p>
          <a:endParaRPr lang="es-MX"/>
        </a:p>
      </dgm:t>
    </dgm:pt>
    <dgm:pt modelId="{5DDA3A81-31B4-4DB2-8599-AD35AFC429A0}">
      <dgm:prSet/>
      <dgm:spPr/>
      <dgm:t>
        <a:bodyPr/>
        <a:lstStyle/>
        <a:p>
          <a:r>
            <a:rPr lang="es-MX" dirty="0">
              <a:latin typeface="Arial" panose="020B0604020202020204" pitchFamily="34" charset="0"/>
              <a:cs typeface="Arial" panose="020B0604020202020204" pitchFamily="34" charset="0"/>
            </a:rPr>
            <a:t>Creación de un establecimiento de apoyo al personal integrado.</a:t>
          </a:r>
        </a:p>
      </dgm:t>
    </dgm:pt>
    <dgm:pt modelId="{2BB08E99-88F6-4CBD-A240-851CE13D0DD0}" type="parTrans" cxnId="{F28297D2-C1A0-4BB0-9EC0-1F0BACA486EC}">
      <dgm:prSet/>
      <dgm:spPr/>
      <dgm:t>
        <a:bodyPr/>
        <a:lstStyle/>
        <a:p>
          <a:endParaRPr lang="es-MX"/>
        </a:p>
      </dgm:t>
    </dgm:pt>
    <dgm:pt modelId="{A6CECF2C-181F-4022-A63F-14FC60209B06}" type="sibTrans" cxnId="{F28297D2-C1A0-4BB0-9EC0-1F0BACA486EC}">
      <dgm:prSet/>
      <dgm:spPr/>
      <dgm:t>
        <a:bodyPr/>
        <a:lstStyle/>
        <a:p>
          <a:endParaRPr lang="es-MX"/>
        </a:p>
      </dgm:t>
    </dgm:pt>
    <dgm:pt modelId="{6CD712BB-FCAE-47D0-8BED-099692DD0DA0}">
      <dgm:prSet/>
      <dgm:spPr/>
      <dgm:t>
        <a:bodyPr/>
        <a:lstStyle/>
        <a:p>
          <a:r>
            <a:rPr lang="es-MX">
              <a:latin typeface="Arial" panose="020B0604020202020204" pitchFamily="34" charset="0"/>
              <a:cs typeface="Arial" panose="020B0604020202020204" pitchFamily="34" charset="0"/>
            </a:rPr>
            <a:t>Un directorio de las instituciones que puedan apoyar a los niños, niñas y adolescentes víctimas de maltrato y abuso sexual.</a:t>
          </a:r>
          <a:endParaRPr lang="es-MX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6D5B90-F560-4C95-AB23-A9526356EE62}" type="parTrans" cxnId="{654B0CB1-7C79-48D6-9059-773D4C08D98E}">
      <dgm:prSet/>
      <dgm:spPr/>
      <dgm:t>
        <a:bodyPr/>
        <a:lstStyle/>
        <a:p>
          <a:endParaRPr lang="es-MX"/>
        </a:p>
      </dgm:t>
    </dgm:pt>
    <dgm:pt modelId="{2A79CF4D-4C0C-40C1-9C26-0CE06F582BDB}" type="sibTrans" cxnId="{654B0CB1-7C79-48D6-9059-773D4C08D98E}">
      <dgm:prSet/>
      <dgm:spPr/>
      <dgm:t>
        <a:bodyPr/>
        <a:lstStyle/>
        <a:p>
          <a:endParaRPr lang="es-MX"/>
        </a:p>
      </dgm:t>
    </dgm:pt>
    <dgm:pt modelId="{89386699-A21F-4CFC-8794-F7CFCEA83CA4}" type="pres">
      <dgm:prSet presAssocID="{A1EF958A-41B4-4E70-B486-837425EA935B}" presName="Name0" presStyleCnt="0">
        <dgm:presLayoutVars>
          <dgm:dir/>
          <dgm:animLvl val="lvl"/>
          <dgm:resizeHandles val="exact"/>
        </dgm:presLayoutVars>
      </dgm:prSet>
      <dgm:spPr/>
    </dgm:pt>
    <dgm:pt modelId="{5AD9381B-6696-43C7-9CA8-50813953DD5B}" type="pres">
      <dgm:prSet presAssocID="{991A9704-6E45-431B-97FC-3A73FF1D837D}" presName="linNode" presStyleCnt="0"/>
      <dgm:spPr/>
    </dgm:pt>
    <dgm:pt modelId="{69671E85-C8F9-429B-A09E-596A090CDD5B}" type="pres">
      <dgm:prSet presAssocID="{991A9704-6E45-431B-97FC-3A73FF1D837D}" presName="parentText" presStyleLbl="node1" presStyleIdx="0" presStyleCnt="5" custScaleX="265319">
        <dgm:presLayoutVars>
          <dgm:chMax val="1"/>
          <dgm:bulletEnabled val="1"/>
        </dgm:presLayoutVars>
      </dgm:prSet>
      <dgm:spPr/>
    </dgm:pt>
    <dgm:pt modelId="{1533FA8C-19A2-4B2C-8061-6F770D23F50F}" type="pres">
      <dgm:prSet presAssocID="{C13EC6E5-C270-41E3-B0CA-18B1EC75677A}" presName="sp" presStyleCnt="0"/>
      <dgm:spPr/>
    </dgm:pt>
    <dgm:pt modelId="{8A3F3C57-3E91-4D75-94B8-9095188E6B45}" type="pres">
      <dgm:prSet presAssocID="{CCF23582-E4D1-498B-ABCD-A13769B83D2C}" presName="linNode" presStyleCnt="0"/>
      <dgm:spPr/>
    </dgm:pt>
    <dgm:pt modelId="{368282D2-FE8F-480C-B8FF-17C28853AE82}" type="pres">
      <dgm:prSet presAssocID="{CCF23582-E4D1-498B-ABCD-A13769B83D2C}" presName="parentText" presStyleLbl="node1" presStyleIdx="1" presStyleCnt="5" custScaleX="265379">
        <dgm:presLayoutVars>
          <dgm:chMax val="1"/>
          <dgm:bulletEnabled val="1"/>
        </dgm:presLayoutVars>
      </dgm:prSet>
      <dgm:spPr/>
    </dgm:pt>
    <dgm:pt modelId="{FF604AA1-5CD3-494A-8F63-C18EA871D6EA}" type="pres">
      <dgm:prSet presAssocID="{7DC854BA-06DF-41D4-BD71-718FE2B404EB}" presName="sp" presStyleCnt="0"/>
      <dgm:spPr/>
    </dgm:pt>
    <dgm:pt modelId="{C4DCBE44-D638-4BA0-B661-2C778CC46C2C}" type="pres">
      <dgm:prSet presAssocID="{445425D7-4BA1-4894-9FF4-D2EB62663814}" presName="linNode" presStyleCnt="0"/>
      <dgm:spPr/>
    </dgm:pt>
    <dgm:pt modelId="{35C3E6A4-DED1-4864-B996-B43B4631287C}" type="pres">
      <dgm:prSet presAssocID="{445425D7-4BA1-4894-9FF4-D2EB62663814}" presName="parentText" presStyleLbl="node1" presStyleIdx="2" presStyleCnt="5" custScaleX="265379">
        <dgm:presLayoutVars>
          <dgm:chMax val="1"/>
          <dgm:bulletEnabled val="1"/>
        </dgm:presLayoutVars>
      </dgm:prSet>
      <dgm:spPr/>
    </dgm:pt>
    <dgm:pt modelId="{3F1BB2B0-0D6C-4437-9282-8966DAE56982}" type="pres">
      <dgm:prSet presAssocID="{940CDB50-321B-4A4C-8E27-7FA117DADEB0}" presName="sp" presStyleCnt="0"/>
      <dgm:spPr/>
    </dgm:pt>
    <dgm:pt modelId="{0161D6D8-3182-4E8A-8FD6-DCE02C6BD8D8}" type="pres">
      <dgm:prSet presAssocID="{5DDA3A81-31B4-4DB2-8599-AD35AFC429A0}" presName="linNode" presStyleCnt="0"/>
      <dgm:spPr/>
    </dgm:pt>
    <dgm:pt modelId="{196A95B5-B209-4CA7-B9DF-15EDE12BD95B}" type="pres">
      <dgm:prSet presAssocID="{5DDA3A81-31B4-4DB2-8599-AD35AFC429A0}" presName="parentText" presStyleLbl="node1" presStyleIdx="3" presStyleCnt="5" custScaleX="265379">
        <dgm:presLayoutVars>
          <dgm:chMax val="1"/>
          <dgm:bulletEnabled val="1"/>
        </dgm:presLayoutVars>
      </dgm:prSet>
      <dgm:spPr/>
    </dgm:pt>
    <dgm:pt modelId="{8D1BD60C-6447-49C9-BDD8-5DA3D2F78D78}" type="pres">
      <dgm:prSet presAssocID="{A6CECF2C-181F-4022-A63F-14FC60209B06}" presName="sp" presStyleCnt="0"/>
      <dgm:spPr/>
    </dgm:pt>
    <dgm:pt modelId="{51459A1C-6455-4103-BC8D-34D5D260BA8B}" type="pres">
      <dgm:prSet presAssocID="{6CD712BB-FCAE-47D0-8BED-099692DD0DA0}" presName="linNode" presStyleCnt="0"/>
      <dgm:spPr/>
    </dgm:pt>
    <dgm:pt modelId="{F38D28D9-A24F-495B-8FB9-8950A6588578}" type="pres">
      <dgm:prSet presAssocID="{6CD712BB-FCAE-47D0-8BED-099692DD0DA0}" presName="parentText" presStyleLbl="node1" presStyleIdx="4" presStyleCnt="5" custScaleX="265379">
        <dgm:presLayoutVars>
          <dgm:chMax val="1"/>
          <dgm:bulletEnabled val="1"/>
        </dgm:presLayoutVars>
      </dgm:prSet>
      <dgm:spPr/>
    </dgm:pt>
  </dgm:ptLst>
  <dgm:cxnLst>
    <dgm:cxn modelId="{6D612705-CED4-41A2-B98B-9BABBA839985}" type="presOf" srcId="{5DDA3A81-31B4-4DB2-8599-AD35AFC429A0}" destId="{196A95B5-B209-4CA7-B9DF-15EDE12BD95B}" srcOrd="0" destOrd="0" presId="urn:microsoft.com/office/officeart/2005/8/layout/vList5"/>
    <dgm:cxn modelId="{EFBD242C-E4E5-4CEE-8BE9-73702131ED9D}" type="presOf" srcId="{445425D7-4BA1-4894-9FF4-D2EB62663814}" destId="{35C3E6A4-DED1-4864-B996-B43B4631287C}" srcOrd="0" destOrd="0" presId="urn:microsoft.com/office/officeart/2005/8/layout/vList5"/>
    <dgm:cxn modelId="{B325EC35-E54B-4AEC-B26E-EF9F9424D674}" type="presOf" srcId="{CCF23582-E4D1-498B-ABCD-A13769B83D2C}" destId="{368282D2-FE8F-480C-B8FF-17C28853AE82}" srcOrd="0" destOrd="0" presId="urn:microsoft.com/office/officeart/2005/8/layout/vList5"/>
    <dgm:cxn modelId="{DAD3ED62-3C13-4B28-875D-7A0391F017CD}" srcId="{A1EF958A-41B4-4E70-B486-837425EA935B}" destId="{991A9704-6E45-431B-97FC-3A73FF1D837D}" srcOrd="0" destOrd="0" parTransId="{94EC5850-7F8C-4503-9D79-2DB4B0D9C7BF}" sibTransId="{C13EC6E5-C270-41E3-B0CA-18B1EC75677A}"/>
    <dgm:cxn modelId="{4D761B79-E599-4BCA-9D92-CBC6BBA85C04}" type="presOf" srcId="{A1EF958A-41B4-4E70-B486-837425EA935B}" destId="{89386699-A21F-4CFC-8794-F7CFCEA83CA4}" srcOrd="0" destOrd="0" presId="urn:microsoft.com/office/officeart/2005/8/layout/vList5"/>
    <dgm:cxn modelId="{2DE8667C-FCBA-4490-98B2-C21437443C9F}" type="presOf" srcId="{991A9704-6E45-431B-97FC-3A73FF1D837D}" destId="{69671E85-C8F9-429B-A09E-596A090CDD5B}" srcOrd="0" destOrd="0" presId="urn:microsoft.com/office/officeart/2005/8/layout/vList5"/>
    <dgm:cxn modelId="{D3C08FA2-E498-44F4-9331-C6F062B5E092}" type="presOf" srcId="{6CD712BB-FCAE-47D0-8BED-099692DD0DA0}" destId="{F38D28D9-A24F-495B-8FB9-8950A6588578}" srcOrd="0" destOrd="0" presId="urn:microsoft.com/office/officeart/2005/8/layout/vList5"/>
    <dgm:cxn modelId="{654B0CB1-7C79-48D6-9059-773D4C08D98E}" srcId="{A1EF958A-41B4-4E70-B486-837425EA935B}" destId="{6CD712BB-FCAE-47D0-8BED-099692DD0DA0}" srcOrd="4" destOrd="0" parTransId="{EC6D5B90-F560-4C95-AB23-A9526356EE62}" sibTransId="{2A79CF4D-4C0C-40C1-9C26-0CE06F582BDB}"/>
    <dgm:cxn modelId="{BC3870CF-2C0B-4561-A425-096BDC5E4B0F}" srcId="{A1EF958A-41B4-4E70-B486-837425EA935B}" destId="{CCF23582-E4D1-498B-ABCD-A13769B83D2C}" srcOrd="1" destOrd="0" parTransId="{84F2594E-27A3-4DA4-BC39-3D35DC212365}" sibTransId="{7DC854BA-06DF-41D4-BD71-718FE2B404EB}"/>
    <dgm:cxn modelId="{F28297D2-C1A0-4BB0-9EC0-1F0BACA486EC}" srcId="{A1EF958A-41B4-4E70-B486-837425EA935B}" destId="{5DDA3A81-31B4-4DB2-8599-AD35AFC429A0}" srcOrd="3" destOrd="0" parTransId="{2BB08E99-88F6-4CBD-A240-851CE13D0DD0}" sibTransId="{A6CECF2C-181F-4022-A63F-14FC60209B06}"/>
    <dgm:cxn modelId="{222410F2-8435-4279-B82F-52D71385FFCC}" srcId="{A1EF958A-41B4-4E70-B486-837425EA935B}" destId="{445425D7-4BA1-4894-9FF4-D2EB62663814}" srcOrd="2" destOrd="0" parTransId="{25DC98AB-53C6-4280-8D22-C8DB1810155A}" sibTransId="{940CDB50-321B-4A4C-8E27-7FA117DADEB0}"/>
    <dgm:cxn modelId="{31149887-5602-400D-A3F9-D15FCA9FEE51}" type="presParOf" srcId="{89386699-A21F-4CFC-8794-F7CFCEA83CA4}" destId="{5AD9381B-6696-43C7-9CA8-50813953DD5B}" srcOrd="0" destOrd="0" presId="urn:microsoft.com/office/officeart/2005/8/layout/vList5"/>
    <dgm:cxn modelId="{959CA4DA-4E3A-4904-BD29-51634F1242A5}" type="presParOf" srcId="{5AD9381B-6696-43C7-9CA8-50813953DD5B}" destId="{69671E85-C8F9-429B-A09E-596A090CDD5B}" srcOrd="0" destOrd="0" presId="urn:microsoft.com/office/officeart/2005/8/layout/vList5"/>
    <dgm:cxn modelId="{93964914-D937-4E79-B919-E890D5AD3AE1}" type="presParOf" srcId="{89386699-A21F-4CFC-8794-F7CFCEA83CA4}" destId="{1533FA8C-19A2-4B2C-8061-6F770D23F50F}" srcOrd="1" destOrd="0" presId="urn:microsoft.com/office/officeart/2005/8/layout/vList5"/>
    <dgm:cxn modelId="{EF718168-4CE0-416B-9395-C1C9A159F7A6}" type="presParOf" srcId="{89386699-A21F-4CFC-8794-F7CFCEA83CA4}" destId="{8A3F3C57-3E91-4D75-94B8-9095188E6B45}" srcOrd="2" destOrd="0" presId="urn:microsoft.com/office/officeart/2005/8/layout/vList5"/>
    <dgm:cxn modelId="{4A8A44D2-2455-451A-9944-C2C166E6D9A6}" type="presParOf" srcId="{8A3F3C57-3E91-4D75-94B8-9095188E6B45}" destId="{368282D2-FE8F-480C-B8FF-17C28853AE82}" srcOrd="0" destOrd="0" presId="urn:microsoft.com/office/officeart/2005/8/layout/vList5"/>
    <dgm:cxn modelId="{9F075519-0B8A-4A2B-B1F0-32C95D4243EF}" type="presParOf" srcId="{89386699-A21F-4CFC-8794-F7CFCEA83CA4}" destId="{FF604AA1-5CD3-494A-8F63-C18EA871D6EA}" srcOrd="3" destOrd="0" presId="urn:microsoft.com/office/officeart/2005/8/layout/vList5"/>
    <dgm:cxn modelId="{69604591-98A0-43D4-8262-4286E26EC137}" type="presParOf" srcId="{89386699-A21F-4CFC-8794-F7CFCEA83CA4}" destId="{C4DCBE44-D638-4BA0-B661-2C778CC46C2C}" srcOrd="4" destOrd="0" presId="urn:microsoft.com/office/officeart/2005/8/layout/vList5"/>
    <dgm:cxn modelId="{E4DEB74F-F6DA-46B3-955B-93F5030D1D24}" type="presParOf" srcId="{C4DCBE44-D638-4BA0-B661-2C778CC46C2C}" destId="{35C3E6A4-DED1-4864-B996-B43B4631287C}" srcOrd="0" destOrd="0" presId="urn:microsoft.com/office/officeart/2005/8/layout/vList5"/>
    <dgm:cxn modelId="{BAC81DE0-5395-40D8-989E-DF35D39E52BF}" type="presParOf" srcId="{89386699-A21F-4CFC-8794-F7CFCEA83CA4}" destId="{3F1BB2B0-0D6C-4437-9282-8966DAE56982}" srcOrd="5" destOrd="0" presId="urn:microsoft.com/office/officeart/2005/8/layout/vList5"/>
    <dgm:cxn modelId="{6A86F75D-E768-402F-8B61-AB3CC491F899}" type="presParOf" srcId="{89386699-A21F-4CFC-8794-F7CFCEA83CA4}" destId="{0161D6D8-3182-4E8A-8FD6-DCE02C6BD8D8}" srcOrd="6" destOrd="0" presId="urn:microsoft.com/office/officeart/2005/8/layout/vList5"/>
    <dgm:cxn modelId="{A5BCA3B7-218E-4F86-9222-207B6830D906}" type="presParOf" srcId="{0161D6D8-3182-4E8A-8FD6-DCE02C6BD8D8}" destId="{196A95B5-B209-4CA7-B9DF-15EDE12BD95B}" srcOrd="0" destOrd="0" presId="urn:microsoft.com/office/officeart/2005/8/layout/vList5"/>
    <dgm:cxn modelId="{F92A7542-4813-4D76-8CA5-91410B556A41}" type="presParOf" srcId="{89386699-A21F-4CFC-8794-F7CFCEA83CA4}" destId="{8D1BD60C-6447-49C9-BDD8-5DA3D2F78D78}" srcOrd="7" destOrd="0" presId="urn:microsoft.com/office/officeart/2005/8/layout/vList5"/>
    <dgm:cxn modelId="{619D03B3-89B3-4D17-9498-C5D6C09DA4BD}" type="presParOf" srcId="{89386699-A21F-4CFC-8794-F7CFCEA83CA4}" destId="{51459A1C-6455-4103-BC8D-34D5D260BA8B}" srcOrd="8" destOrd="0" presId="urn:microsoft.com/office/officeart/2005/8/layout/vList5"/>
    <dgm:cxn modelId="{8FEAF529-0B3E-4F0D-A669-9E02CC24BFF4}" type="presParOf" srcId="{51459A1C-6455-4103-BC8D-34D5D260BA8B}" destId="{F38D28D9-A24F-495B-8FB9-8950A658857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576007-C70A-4BFD-93E7-7E8EC82730FB}">
      <dsp:nvSpPr>
        <dsp:cNvPr id="0" name=""/>
        <dsp:cNvSpPr/>
      </dsp:nvSpPr>
      <dsp:spPr>
        <a:xfrm rot="5400000">
          <a:off x="5030738" y="-2061502"/>
          <a:ext cx="779243" cy="510151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>
              <a:latin typeface="+mn-lt"/>
              <a:cs typeface="Arial" panose="020B0604020202020204" pitchFamily="34" charset="0"/>
            </a:rPr>
            <a:t>Insultos, burlas, rumores, apodos, poner en evidencia al más débil</a:t>
          </a:r>
          <a:endParaRPr lang="es-MX" sz="2000" kern="12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sp:txBody>
      <dsp:txXfrm rot="-5400000">
        <a:off x="2869602" y="137674"/>
        <a:ext cx="5063475" cy="703163"/>
      </dsp:txXfrm>
    </dsp:sp>
    <dsp:sp modelId="{EF0CB4B1-BB61-4D8E-9F80-6F377ABA0DE5}">
      <dsp:nvSpPr>
        <dsp:cNvPr id="0" name=""/>
        <dsp:cNvSpPr/>
      </dsp:nvSpPr>
      <dsp:spPr>
        <a:xfrm>
          <a:off x="0" y="2227"/>
          <a:ext cx="2869602" cy="9740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kern="1200" dirty="0">
              <a:latin typeface="+mn-lt"/>
            </a:rPr>
            <a:t>Verbal</a:t>
          </a:r>
        </a:p>
      </dsp:txBody>
      <dsp:txXfrm>
        <a:off x="47549" y="49776"/>
        <a:ext cx="2774504" cy="878956"/>
      </dsp:txXfrm>
    </dsp:sp>
    <dsp:sp modelId="{D26AAA67-3607-4606-94C3-94E8532C0711}">
      <dsp:nvSpPr>
        <dsp:cNvPr id="0" name=""/>
        <dsp:cNvSpPr/>
      </dsp:nvSpPr>
      <dsp:spPr>
        <a:xfrm rot="5400000">
          <a:off x="5030738" y="-1038744"/>
          <a:ext cx="779243" cy="510151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kern="1200" dirty="0">
              <a:latin typeface="+mn-lt"/>
              <a:cs typeface="Arial" panose="020B0604020202020204" pitchFamily="34" charset="0"/>
            </a:rPr>
            <a:t>Empujones, puñetazos, patadas, golpes, vandalismo, destrucción de material o pertenencias</a:t>
          </a:r>
          <a:endParaRPr lang="es-MX" sz="1800" kern="12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sp:txBody>
      <dsp:txXfrm rot="-5400000">
        <a:off x="2869602" y="1160432"/>
        <a:ext cx="5063475" cy="703163"/>
      </dsp:txXfrm>
    </dsp:sp>
    <dsp:sp modelId="{E1060EBC-ABC1-406E-9DB6-C6741078C257}">
      <dsp:nvSpPr>
        <dsp:cNvPr id="0" name=""/>
        <dsp:cNvSpPr/>
      </dsp:nvSpPr>
      <dsp:spPr>
        <a:xfrm>
          <a:off x="0" y="1024985"/>
          <a:ext cx="2869602" cy="97405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kern="1200" dirty="0">
              <a:latin typeface="+mn-lt"/>
            </a:rPr>
            <a:t>Física</a:t>
          </a:r>
        </a:p>
      </dsp:txBody>
      <dsp:txXfrm>
        <a:off x="47549" y="1072534"/>
        <a:ext cx="2774504" cy="878956"/>
      </dsp:txXfrm>
    </dsp:sp>
    <dsp:sp modelId="{8279F04C-F013-44DD-819C-2F3CEC7F3737}">
      <dsp:nvSpPr>
        <dsp:cNvPr id="0" name=""/>
        <dsp:cNvSpPr/>
      </dsp:nvSpPr>
      <dsp:spPr>
        <a:xfrm rot="5400000">
          <a:off x="5030738" y="-15987"/>
          <a:ext cx="779243" cy="510151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kern="1200" dirty="0">
              <a:latin typeface="+mn-lt"/>
              <a:cs typeface="Arial" panose="020B0604020202020204" pitchFamily="34" charset="0"/>
            </a:rPr>
            <a:t>Amenazas y conductas encaminadas a atacar la autoestima del individuo, causando ansiedad, miedo e inseguridad personal</a:t>
          </a:r>
          <a:endParaRPr lang="es-MX" sz="1800" kern="12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sp:txBody>
      <dsp:txXfrm rot="-5400000">
        <a:off x="2869602" y="2183189"/>
        <a:ext cx="5063475" cy="703163"/>
      </dsp:txXfrm>
    </dsp:sp>
    <dsp:sp modelId="{7A15CEFC-10FB-4C0B-8F79-BACF306D31AC}">
      <dsp:nvSpPr>
        <dsp:cNvPr id="0" name=""/>
        <dsp:cNvSpPr/>
      </dsp:nvSpPr>
      <dsp:spPr>
        <a:xfrm>
          <a:off x="0" y="2047743"/>
          <a:ext cx="2869602" cy="97405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kern="1200" dirty="0">
              <a:latin typeface="+mn-lt"/>
            </a:rPr>
            <a:t>Psicológica</a:t>
          </a:r>
        </a:p>
      </dsp:txBody>
      <dsp:txXfrm>
        <a:off x="47549" y="2095292"/>
        <a:ext cx="2774504" cy="878956"/>
      </dsp:txXfrm>
    </dsp:sp>
    <dsp:sp modelId="{F01DAC3E-8FBD-4529-92E4-4CDC11E9B668}">
      <dsp:nvSpPr>
        <dsp:cNvPr id="0" name=""/>
        <dsp:cNvSpPr/>
      </dsp:nvSpPr>
      <dsp:spPr>
        <a:xfrm rot="5400000">
          <a:off x="5030738" y="1006770"/>
          <a:ext cx="779243" cy="5101515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kern="1200" dirty="0">
              <a:latin typeface="+mn-lt"/>
              <a:cs typeface="Arial" panose="020B0604020202020204" pitchFamily="34" charset="0"/>
            </a:rPr>
            <a:t>Aislar a determinado sujeto, creando en él la sensación de marginación, soledad y ausencia de interés</a:t>
          </a:r>
          <a:endParaRPr lang="es-MX" sz="1800" kern="12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sp:txBody>
      <dsp:txXfrm rot="-5400000">
        <a:off x="2869602" y="3205946"/>
        <a:ext cx="5063475" cy="703163"/>
      </dsp:txXfrm>
    </dsp:sp>
    <dsp:sp modelId="{90808D29-D85E-4CDC-A113-B529E9C573E7}">
      <dsp:nvSpPr>
        <dsp:cNvPr id="0" name=""/>
        <dsp:cNvSpPr/>
      </dsp:nvSpPr>
      <dsp:spPr>
        <a:xfrm>
          <a:off x="0" y="3070500"/>
          <a:ext cx="2869602" cy="97405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kern="1200" dirty="0">
              <a:latin typeface="+mn-lt"/>
            </a:rPr>
            <a:t>Social</a:t>
          </a:r>
        </a:p>
      </dsp:txBody>
      <dsp:txXfrm>
        <a:off x="47549" y="3118049"/>
        <a:ext cx="2774504" cy="878956"/>
      </dsp:txXfrm>
    </dsp:sp>
    <dsp:sp modelId="{195A4EF7-CB16-4DB3-BD22-830BFBFCC514}">
      <dsp:nvSpPr>
        <dsp:cNvPr id="0" name=""/>
        <dsp:cNvSpPr/>
      </dsp:nvSpPr>
      <dsp:spPr>
        <a:xfrm rot="5400000">
          <a:off x="5030738" y="2029527"/>
          <a:ext cx="779243" cy="5101515"/>
        </a:xfrm>
        <a:prstGeom prst="round2SameRect">
          <a:avLst/>
        </a:prstGeom>
        <a:solidFill>
          <a:schemeClr val="accent2">
            <a:lumMod val="20000"/>
            <a:lumOff val="80000"/>
          </a:schemeClr>
        </a:solidFill>
        <a:ln w="10795" cap="flat" cmpd="sng" algn="ctr">
          <a:solidFill>
            <a:schemeClr val="accent2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100" kern="1200" dirty="0">
              <a:latin typeface="+mn-lt"/>
              <a:cs typeface="Arial" panose="020B0604020202020204" pitchFamily="34" charset="0"/>
            </a:rPr>
            <a:t>Amenazas y acoso vía internet, (como en chats, correo electrónico o redes sociales)</a:t>
          </a:r>
          <a:endParaRPr lang="es-MX" sz="2100" kern="12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sp:txBody>
      <dsp:txXfrm rot="-5400000">
        <a:off x="2869602" y="4228703"/>
        <a:ext cx="5063475" cy="703163"/>
      </dsp:txXfrm>
    </dsp:sp>
    <dsp:sp modelId="{EB17F11B-58E6-4F96-A230-CD63D0C86BA8}">
      <dsp:nvSpPr>
        <dsp:cNvPr id="0" name=""/>
        <dsp:cNvSpPr/>
      </dsp:nvSpPr>
      <dsp:spPr>
        <a:xfrm>
          <a:off x="0" y="4093258"/>
          <a:ext cx="2869602" cy="974054"/>
        </a:xfrm>
        <a:prstGeom prst="roundRect">
          <a:avLst/>
        </a:prstGeom>
        <a:solidFill>
          <a:schemeClr val="accent2"/>
        </a:solidFill>
        <a:ln w="17145" cap="flat" cmpd="sng" algn="ctr">
          <a:solidFill>
            <a:schemeClr val="lt1">
              <a:shade val="95000"/>
              <a:alpha val="50000"/>
              <a:satMod val="150000"/>
            </a:schemeClr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kern="1200" dirty="0">
              <a:latin typeface="+mn-lt"/>
            </a:rPr>
            <a:t>Cibernética</a:t>
          </a:r>
        </a:p>
      </dsp:txBody>
      <dsp:txXfrm>
        <a:off x="47549" y="4140807"/>
        <a:ext cx="2774504" cy="8789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8B5CA5-F140-2447-A34D-B44E23BDEF56}">
      <dsp:nvSpPr>
        <dsp:cNvPr id="0" name=""/>
        <dsp:cNvSpPr/>
      </dsp:nvSpPr>
      <dsp:spPr>
        <a:xfrm rot="5400000">
          <a:off x="233448" y="1230365"/>
          <a:ext cx="1034016" cy="117719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73D50C-1F95-274A-BB67-54D28F2EA4AB}">
      <dsp:nvSpPr>
        <dsp:cNvPr id="0" name=""/>
        <dsp:cNvSpPr/>
      </dsp:nvSpPr>
      <dsp:spPr>
        <a:xfrm>
          <a:off x="0" y="111585"/>
          <a:ext cx="1740675" cy="1218416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b="1" kern="1200" noProof="0" dirty="0">
              <a:latin typeface="+mn-lt"/>
            </a:rPr>
            <a:t>Víctima</a:t>
          </a:r>
        </a:p>
      </dsp:txBody>
      <dsp:txXfrm>
        <a:off x="59489" y="171074"/>
        <a:ext cx="1621697" cy="1099438"/>
      </dsp:txXfrm>
    </dsp:sp>
    <dsp:sp modelId="{6E09B364-C6A8-3A4D-8F5B-493DA447D3BE}">
      <dsp:nvSpPr>
        <dsp:cNvPr id="0" name=""/>
        <dsp:cNvSpPr/>
      </dsp:nvSpPr>
      <dsp:spPr>
        <a:xfrm>
          <a:off x="1729159" y="214886"/>
          <a:ext cx="3500039" cy="984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kern="1200" dirty="0">
              <a:latin typeface="+mn-lt"/>
            </a:rPr>
            <a:t>Es el estudiante al que se molesta de manera continua y repetida a través del tiempo</a:t>
          </a:r>
          <a:endParaRPr lang="en-US" sz="1800" kern="1200" dirty="0">
            <a:latin typeface="+mn-lt"/>
          </a:endParaRPr>
        </a:p>
      </dsp:txBody>
      <dsp:txXfrm>
        <a:off x="1729159" y="214886"/>
        <a:ext cx="3500039" cy="984778"/>
      </dsp:txXfrm>
    </dsp:sp>
    <dsp:sp modelId="{29778DA5-DBD1-284C-AA5C-222CB8F8920F}">
      <dsp:nvSpPr>
        <dsp:cNvPr id="0" name=""/>
        <dsp:cNvSpPr/>
      </dsp:nvSpPr>
      <dsp:spPr>
        <a:xfrm rot="5400000">
          <a:off x="1801053" y="2489246"/>
          <a:ext cx="1034016" cy="117719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-1186458"/>
            <a:satOff val="-17044"/>
            <a:lumOff val="7466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C76ABE-C022-B146-B093-92AC370483C4}">
      <dsp:nvSpPr>
        <dsp:cNvPr id="0" name=""/>
        <dsp:cNvSpPr/>
      </dsp:nvSpPr>
      <dsp:spPr>
        <a:xfrm>
          <a:off x="1403572" y="1370453"/>
          <a:ext cx="1740675" cy="1218416"/>
        </a:xfrm>
        <a:prstGeom prst="roundRect">
          <a:avLst>
            <a:gd name="adj" fmla="val 16670"/>
          </a:avLst>
        </a:prstGeom>
        <a:solidFill>
          <a:schemeClr val="accent2">
            <a:hueOff val="-729781"/>
            <a:satOff val="-6367"/>
            <a:lumOff val="-8236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b="1" kern="1200" noProof="0" dirty="0">
              <a:latin typeface="+mn-lt"/>
            </a:rPr>
            <a:t>Agresor</a:t>
          </a:r>
        </a:p>
      </dsp:txBody>
      <dsp:txXfrm>
        <a:off x="1463061" y="1429942"/>
        <a:ext cx="1621697" cy="1099438"/>
      </dsp:txXfrm>
    </dsp:sp>
    <dsp:sp modelId="{C4E82308-87B8-8347-B09A-36255FDE0D7E}">
      <dsp:nvSpPr>
        <dsp:cNvPr id="0" name=""/>
        <dsp:cNvSpPr/>
      </dsp:nvSpPr>
      <dsp:spPr>
        <a:xfrm>
          <a:off x="3159063" y="1472388"/>
          <a:ext cx="3498798" cy="984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900" kern="1200" dirty="0">
              <a:latin typeface="+mn-lt"/>
            </a:rPr>
            <a:t>Es el estudiante que inicia o motiva los ataques contra la víctima</a:t>
          </a:r>
          <a:endParaRPr lang="en-US" sz="1900" kern="1200" dirty="0">
            <a:latin typeface="+mn-lt"/>
          </a:endParaRPr>
        </a:p>
      </dsp:txBody>
      <dsp:txXfrm>
        <a:off x="3159063" y="1472388"/>
        <a:ext cx="3498798" cy="984778"/>
      </dsp:txXfrm>
    </dsp:sp>
    <dsp:sp modelId="{2E941E17-6C4A-C24B-98BB-8272449E29F3}">
      <dsp:nvSpPr>
        <dsp:cNvPr id="0" name=""/>
        <dsp:cNvSpPr/>
      </dsp:nvSpPr>
      <dsp:spPr>
        <a:xfrm>
          <a:off x="2930005" y="2766600"/>
          <a:ext cx="1740675" cy="1218416"/>
        </a:xfrm>
        <a:prstGeom prst="roundRect">
          <a:avLst>
            <a:gd name="adj" fmla="val 16670"/>
          </a:avLst>
        </a:prstGeom>
        <a:solidFill>
          <a:schemeClr val="accent2">
            <a:hueOff val="-1459563"/>
            <a:satOff val="-12734"/>
            <a:lumOff val="-16471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b="1" kern="1200" noProof="0" dirty="0">
              <a:latin typeface="+mn-lt"/>
            </a:rPr>
            <a:t>Observadores</a:t>
          </a:r>
          <a:r>
            <a:rPr lang="en-US" sz="1900" b="1" kern="1200" dirty="0">
              <a:latin typeface="+mn-lt"/>
            </a:rPr>
            <a:t> / </a:t>
          </a:r>
          <a:r>
            <a:rPr lang="es-MX" sz="1900" b="1" kern="1200" noProof="0" dirty="0">
              <a:latin typeface="+mn-lt"/>
            </a:rPr>
            <a:t>Cómplices</a:t>
          </a:r>
        </a:p>
      </dsp:txBody>
      <dsp:txXfrm>
        <a:off x="2989494" y="2826089"/>
        <a:ext cx="1621697" cy="1099438"/>
      </dsp:txXfrm>
    </dsp:sp>
    <dsp:sp modelId="{8CB4B14C-3319-8E4F-B306-C73B95551E41}">
      <dsp:nvSpPr>
        <dsp:cNvPr id="0" name=""/>
        <dsp:cNvSpPr/>
      </dsp:nvSpPr>
      <dsp:spPr>
        <a:xfrm>
          <a:off x="4584376" y="2930421"/>
          <a:ext cx="3498798" cy="984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kern="1200" dirty="0">
              <a:latin typeface="+mn-lt"/>
            </a:rPr>
            <a:t>Son los estudiantes que permiten el desarrollo de este tipo de agresiones y no hacen algo al respecto (se ríen, festejan o apoyan al agresor)</a:t>
          </a:r>
          <a:endParaRPr lang="en-US" sz="1800" kern="1200" dirty="0">
            <a:latin typeface="+mn-lt"/>
          </a:endParaRPr>
        </a:p>
      </dsp:txBody>
      <dsp:txXfrm>
        <a:off x="4584376" y="2930421"/>
        <a:ext cx="3498798" cy="9847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7B020-BE3E-EC44-A98E-F8B019F6BD00}">
      <dsp:nvSpPr>
        <dsp:cNvPr id="0" name=""/>
        <dsp:cNvSpPr/>
      </dsp:nvSpPr>
      <dsp:spPr>
        <a:xfrm>
          <a:off x="0" y="46527"/>
          <a:ext cx="7624481" cy="13803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b="1" kern="1200" dirty="0">
              <a:latin typeface="Arial" panose="020B0604020202020204" pitchFamily="34" charset="0"/>
              <a:cs typeface="Arial" panose="020B0604020202020204" pitchFamily="34" charset="0"/>
            </a:rPr>
            <a:t>Problemas de disciplina:</a:t>
          </a:r>
          <a:r>
            <a:rPr lang="es-MX" sz="2600" kern="1200" dirty="0">
              <a:latin typeface="Arial" panose="020B0604020202020204" pitchFamily="34" charset="0"/>
              <a:cs typeface="Arial" panose="020B0604020202020204" pitchFamily="34" charset="0"/>
            </a:rPr>
            <a:t> conflictos entre profesores y alumnos</a:t>
          </a:r>
          <a:endParaRPr lang="en-US" sz="2600" kern="1200" dirty="0"/>
        </a:p>
      </dsp:txBody>
      <dsp:txXfrm>
        <a:off x="67381" y="113908"/>
        <a:ext cx="7489719" cy="1245545"/>
      </dsp:txXfrm>
    </dsp:sp>
    <dsp:sp modelId="{7E8CA118-E235-5C46-8003-3504299483F9}">
      <dsp:nvSpPr>
        <dsp:cNvPr id="0" name=""/>
        <dsp:cNvSpPr/>
      </dsp:nvSpPr>
      <dsp:spPr>
        <a:xfrm>
          <a:off x="0" y="1501715"/>
          <a:ext cx="7624481" cy="138030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b="1" kern="1200" dirty="0">
              <a:latin typeface="Arial" panose="020B0604020202020204" pitchFamily="34" charset="0"/>
              <a:cs typeface="Arial" panose="020B0604020202020204" pitchFamily="34" charset="0"/>
            </a:rPr>
            <a:t>Maltrato entre compañeros</a:t>
          </a:r>
          <a:r>
            <a:rPr lang="es-MX" sz="2600" kern="120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s-MX" sz="2600" kern="1200" dirty="0" err="1">
              <a:latin typeface="Arial" panose="020B0604020202020204" pitchFamily="34" charset="0"/>
              <a:cs typeface="Arial" panose="020B0604020202020204" pitchFamily="34" charset="0"/>
            </a:rPr>
            <a:t>Bullying</a:t>
          </a:r>
          <a:r>
            <a:rPr lang="es-MX" sz="2600" kern="1200" dirty="0">
              <a:latin typeface="Arial" panose="020B0604020202020204" pitchFamily="34" charset="0"/>
              <a:cs typeface="Arial" panose="020B0604020202020204" pitchFamily="34" charset="0"/>
            </a:rPr>
            <a:t> y </a:t>
          </a:r>
          <a:r>
            <a:rPr lang="es-MX" sz="2600" kern="1200" dirty="0" err="1">
              <a:latin typeface="Arial" panose="020B0604020202020204" pitchFamily="34" charset="0"/>
              <a:cs typeface="Arial" panose="020B0604020202020204" pitchFamily="34" charset="0"/>
            </a:rPr>
            <a:t>Ciberbullying</a:t>
          </a:r>
          <a:endParaRPr lang="en-US" sz="2600" kern="1200" dirty="0"/>
        </a:p>
      </dsp:txBody>
      <dsp:txXfrm>
        <a:off x="67381" y="1569096"/>
        <a:ext cx="7489719" cy="1245545"/>
      </dsp:txXfrm>
    </dsp:sp>
    <dsp:sp modelId="{83E2EBA5-8811-4304-8712-3262350E5020}">
      <dsp:nvSpPr>
        <dsp:cNvPr id="0" name=""/>
        <dsp:cNvSpPr/>
      </dsp:nvSpPr>
      <dsp:spPr>
        <a:xfrm>
          <a:off x="0" y="2956902"/>
          <a:ext cx="7624481" cy="138030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600" b="1" kern="1200">
              <a:latin typeface="Arial" panose="020B0604020202020204" pitchFamily="34" charset="0"/>
              <a:cs typeface="Arial" panose="020B0604020202020204" pitchFamily="34" charset="0"/>
            </a:rPr>
            <a:t>Intimidación:</a:t>
          </a:r>
          <a:r>
            <a:rPr lang="es-MX" sz="2600" kern="1200">
              <a:latin typeface="Arial" panose="020B0604020202020204" pitchFamily="34" charset="0"/>
              <a:cs typeface="Arial" panose="020B0604020202020204" pitchFamily="34" charset="0"/>
            </a:rPr>
            <a:t> conductas de persecución física y/o psicológica contra otra persona elegida como victima de repetidos ataques </a:t>
          </a:r>
          <a:endParaRPr lang="en-US" sz="2600" kern="1200" dirty="0"/>
        </a:p>
      </dsp:txBody>
      <dsp:txXfrm>
        <a:off x="67381" y="3024283"/>
        <a:ext cx="7489719" cy="12455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7B020-BE3E-EC44-A98E-F8B019F6BD00}">
      <dsp:nvSpPr>
        <dsp:cNvPr id="0" name=""/>
        <dsp:cNvSpPr/>
      </dsp:nvSpPr>
      <dsp:spPr>
        <a:xfrm>
          <a:off x="0" y="204848"/>
          <a:ext cx="7624481" cy="9114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b="1" kern="1200" dirty="0">
              <a:latin typeface="Arial" panose="020B0604020202020204" pitchFamily="34" charset="0"/>
              <a:cs typeface="Arial" panose="020B0604020202020204" pitchFamily="34" charset="0"/>
            </a:rPr>
            <a:t>Vandalismo y daños materiales</a:t>
          </a:r>
          <a:endParaRPr lang="en-US" sz="3800" kern="1200" dirty="0"/>
        </a:p>
      </dsp:txBody>
      <dsp:txXfrm>
        <a:off x="44492" y="249340"/>
        <a:ext cx="7535497" cy="822446"/>
      </dsp:txXfrm>
    </dsp:sp>
    <dsp:sp modelId="{22634360-20AD-4C5A-BB6F-F0F41BADDD34}">
      <dsp:nvSpPr>
        <dsp:cNvPr id="0" name=""/>
        <dsp:cNvSpPr/>
      </dsp:nvSpPr>
      <dsp:spPr>
        <a:xfrm>
          <a:off x="0" y="1225718"/>
          <a:ext cx="7624481" cy="91143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b="1" kern="1200" dirty="0">
              <a:latin typeface="Arial" panose="020B0604020202020204" pitchFamily="34" charset="0"/>
              <a:cs typeface="Arial" panose="020B0604020202020204" pitchFamily="34" charset="0"/>
            </a:rPr>
            <a:t>Violencia física</a:t>
          </a:r>
        </a:p>
      </dsp:txBody>
      <dsp:txXfrm>
        <a:off x="44492" y="1270210"/>
        <a:ext cx="7535497" cy="822446"/>
      </dsp:txXfrm>
    </dsp:sp>
    <dsp:sp modelId="{B14F026B-C53A-49E3-8A75-521B2ADBA67A}">
      <dsp:nvSpPr>
        <dsp:cNvPr id="0" name=""/>
        <dsp:cNvSpPr/>
      </dsp:nvSpPr>
      <dsp:spPr>
        <a:xfrm>
          <a:off x="0" y="2246589"/>
          <a:ext cx="7624481" cy="9114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b="1" kern="1200" dirty="0">
              <a:latin typeface="Arial" panose="020B0604020202020204" pitchFamily="34" charset="0"/>
              <a:cs typeface="Arial" panose="020B0604020202020204" pitchFamily="34" charset="0"/>
            </a:rPr>
            <a:t>Acoso sexual</a:t>
          </a:r>
        </a:p>
      </dsp:txBody>
      <dsp:txXfrm>
        <a:off x="44492" y="2291081"/>
        <a:ext cx="7535497" cy="822446"/>
      </dsp:txXfrm>
    </dsp:sp>
    <dsp:sp modelId="{974FD3E2-DC3F-43E1-A980-DB3C9887F80E}">
      <dsp:nvSpPr>
        <dsp:cNvPr id="0" name=""/>
        <dsp:cNvSpPr/>
      </dsp:nvSpPr>
      <dsp:spPr>
        <a:xfrm>
          <a:off x="0" y="3267459"/>
          <a:ext cx="7624481" cy="9114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b="1" kern="1200">
              <a:latin typeface="Arial" panose="020B0604020202020204" pitchFamily="34" charset="0"/>
              <a:cs typeface="Arial" panose="020B0604020202020204" pitchFamily="34" charset="0"/>
            </a:rPr>
            <a:t>Discriminación </a:t>
          </a:r>
          <a:endParaRPr lang="es-ES" sz="3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492" y="3311951"/>
        <a:ext cx="7535497" cy="8224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14A3E7-E86F-4C07-9F31-DD4D0560D009}">
      <dsp:nvSpPr>
        <dsp:cNvPr id="0" name=""/>
        <dsp:cNvSpPr/>
      </dsp:nvSpPr>
      <dsp:spPr>
        <a:xfrm>
          <a:off x="8" y="619322"/>
          <a:ext cx="3963825" cy="46633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3B4834-B87F-49AB-9EEE-8778C264241A}">
      <dsp:nvSpPr>
        <dsp:cNvPr id="0" name=""/>
        <dsp:cNvSpPr/>
      </dsp:nvSpPr>
      <dsp:spPr>
        <a:xfrm>
          <a:off x="1" y="757368"/>
          <a:ext cx="291196" cy="2911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369DCE-2AF3-44B5-8C92-CB1E3C320B08}">
      <dsp:nvSpPr>
        <dsp:cNvPr id="0" name=""/>
        <dsp:cNvSpPr/>
      </dsp:nvSpPr>
      <dsp:spPr>
        <a:xfrm>
          <a:off x="1078" y="0"/>
          <a:ext cx="3963825" cy="837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solidFill>
                <a:schemeClr val="tx1">
                  <a:lumMod val="75000"/>
                  <a:lumOff val="25000"/>
                </a:schemeClr>
              </a:solidFill>
            </a:rPr>
            <a:t>Alumnos</a:t>
          </a:r>
        </a:p>
      </dsp:txBody>
      <dsp:txXfrm>
        <a:off x="1078" y="0"/>
        <a:ext cx="3963825" cy="837729"/>
      </dsp:txXfrm>
    </dsp:sp>
    <dsp:sp modelId="{0017C98F-5913-42CE-8BF1-BDFB4558D7F6}">
      <dsp:nvSpPr>
        <dsp:cNvPr id="0" name=""/>
        <dsp:cNvSpPr/>
      </dsp:nvSpPr>
      <dsp:spPr>
        <a:xfrm>
          <a:off x="1" y="1269103"/>
          <a:ext cx="291189" cy="291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8B613A-4969-4676-95CD-D52EECA04486}">
      <dsp:nvSpPr>
        <dsp:cNvPr id="0" name=""/>
        <dsp:cNvSpPr/>
      </dsp:nvSpPr>
      <dsp:spPr>
        <a:xfrm>
          <a:off x="345785" y="960043"/>
          <a:ext cx="3686357" cy="1931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rPr>
            <a:t>Principales Derechos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rPr>
            <a:t>Recibir educación</a:t>
          </a:r>
          <a:endParaRPr lang="es-MX" sz="2000" b="1" kern="1200" dirty="0">
            <a:solidFill>
              <a:schemeClr val="tx1">
                <a:lumMod val="75000"/>
                <a:lumOff val="25000"/>
              </a:schemeClr>
            </a:solidFill>
            <a:latin typeface="+mn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rPr>
            <a:t>Tener una vida libre de violencia </a:t>
          </a:r>
        </a:p>
      </dsp:txBody>
      <dsp:txXfrm>
        <a:off x="345785" y="960043"/>
        <a:ext cx="3686357" cy="1931029"/>
      </dsp:txXfrm>
    </dsp:sp>
    <dsp:sp modelId="{3DA63392-56C5-4656-930B-ED94C835EE2A}">
      <dsp:nvSpPr>
        <dsp:cNvPr id="0" name=""/>
        <dsp:cNvSpPr/>
      </dsp:nvSpPr>
      <dsp:spPr>
        <a:xfrm>
          <a:off x="1" y="2815967"/>
          <a:ext cx="291189" cy="291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hueOff val="-355789"/>
              <a:satOff val="191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2343AA-69AA-4C31-87BD-E701AEB22E6C}">
      <dsp:nvSpPr>
        <dsp:cNvPr id="0" name=""/>
        <dsp:cNvSpPr/>
      </dsp:nvSpPr>
      <dsp:spPr>
        <a:xfrm>
          <a:off x="363996" y="3791779"/>
          <a:ext cx="3686357" cy="6787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rPr>
            <a:t>Principales Responsabilidades</a:t>
          </a:r>
          <a:endParaRPr lang="es-MX" sz="2400" kern="1200" dirty="0">
            <a:solidFill>
              <a:schemeClr val="tx1">
                <a:lumMod val="75000"/>
                <a:lumOff val="25000"/>
              </a:schemeClr>
            </a:solidFill>
            <a:latin typeface="+mn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rPr>
            <a:t>Respetar a todas las personas</a:t>
          </a:r>
          <a:endParaRPr lang="es-MX" sz="2000" kern="1200" dirty="0">
            <a:solidFill>
              <a:schemeClr val="tx1">
                <a:lumMod val="75000"/>
                <a:lumOff val="25000"/>
              </a:schemeClr>
            </a:solidFill>
            <a:latin typeface="+mn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rPr>
            <a:t>Cuidar los bienes propios y de la comunidad</a:t>
          </a:r>
          <a:endParaRPr lang="es-MX" sz="2000" kern="1200" dirty="0">
            <a:solidFill>
              <a:schemeClr val="tx1">
                <a:lumMod val="75000"/>
                <a:lumOff val="25000"/>
              </a:schemeClr>
            </a:solidFill>
            <a:latin typeface="+mn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rPr>
            <a:t>Aprovechar los recursos educativos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2400" kern="1200" dirty="0">
            <a:solidFill>
              <a:schemeClr val="tx1">
                <a:lumMod val="75000"/>
                <a:lumOff val="25000"/>
              </a:schemeClr>
            </a:solidFill>
            <a:latin typeface="+mn-lt"/>
          </a:endParaRPr>
        </a:p>
      </dsp:txBody>
      <dsp:txXfrm>
        <a:off x="363996" y="3791779"/>
        <a:ext cx="3686357" cy="678764"/>
      </dsp:txXfrm>
    </dsp:sp>
    <dsp:sp modelId="{138ECE3D-F5D8-4595-ACA0-A58BA1D7C57C}">
      <dsp:nvSpPr>
        <dsp:cNvPr id="0" name=""/>
        <dsp:cNvSpPr/>
      </dsp:nvSpPr>
      <dsp:spPr>
        <a:xfrm>
          <a:off x="4164165" y="619322"/>
          <a:ext cx="3963825" cy="466332"/>
        </a:xfrm>
        <a:prstGeom prst="rect">
          <a:avLst/>
        </a:prstGeom>
        <a:solidFill>
          <a:schemeClr val="accent3">
            <a:hueOff val="-1067368"/>
            <a:satOff val="5739"/>
            <a:lumOff val="6471"/>
            <a:alphaOff val="0"/>
          </a:schemeClr>
        </a:solidFill>
        <a:ln w="10795" cap="flat" cmpd="sng" algn="ctr">
          <a:solidFill>
            <a:schemeClr val="accent3">
              <a:hueOff val="-1067368"/>
              <a:satOff val="5739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D24B22-55E6-4A69-85AA-7C9EB8A7134F}">
      <dsp:nvSpPr>
        <dsp:cNvPr id="0" name=""/>
        <dsp:cNvSpPr/>
      </dsp:nvSpPr>
      <dsp:spPr>
        <a:xfrm>
          <a:off x="4163095" y="743923"/>
          <a:ext cx="291196" cy="2911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hueOff val="-1067368"/>
              <a:satOff val="5739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51A805-22B6-4C79-9CEF-524B8C91A8ED}">
      <dsp:nvSpPr>
        <dsp:cNvPr id="0" name=""/>
        <dsp:cNvSpPr/>
      </dsp:nvSpPr>
      <dsp:spPr>
        <a:xfrm>
          <a:off x="4163095" y="0"/>
          <a:ext cx="3963825" cy="837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>
              <a:solidFill>
                <a:schemeClr val="tx1">
                  <a:lumMod val="75000"/>
                  <a:lumOff val="25000"/>
                </a:schemeClr>
              </a:solidFill>
            </a:rPr>
            <a:t>Profesores </a:t>
          </a:r>
          <a:endParaRPr lang="es-MX" sz="36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4163095" y="0"/>
        <a:ext cx="3963825" cy="837729"/>
      </dsp:txXfrm>
    </dsp:sp>
    <dsp:sp modelId="{6E03B3B7-ABEB-4382-B90D-9EE94593972C}">
      <dsp:nvSpPr>
        <dsp:cNvPr id="0" name=""/>
        <dsp:cNvSpPr/>
      </dsp:nvSpPr>
      <dsp:spPr>
        <a:xfrm>
          <a:off x="4189989" y="1215826"/>
          <a:ext cx="291189" cy="291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hueOff val="-711579"/>
              <a:satOff val="382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14F46F-4512-4D74-A331-35D93B27BEAC}">
      <dsp:nvSpPr>
        <dsp:cNvPr id="0" name=""/>
        <dsp:cNvSpPr/>
      </dsp:nvSpPr>
      <dsp:spPr>
        <a:xfrm>
          <a:off x="4441632" y="1188569"/>
          <a:ext cx="3686357" cy="2604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rPr>
            <a:t>Principales Derechos</a:t>
          </a:r>
          <a:endParaRPr lang="es-MX" sz="2400" kern="1200" dirty="0">
            <a:solidFill>
              <a:schemeClr val="tx1">
                <a:lumMod val="75000"/>
                <a:lumOff val="25000"/>
              </a:schemeClr>
            </a:solidFill>
            <a:latin typeface="+mn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rPr>
            <a:t>Ser respetados por los alumnos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rPr>
            <a:t>Que se establezcan medidas de disciplina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rPr>
            <a:t>Que se establezcan mecanismos para la solución de conflictos </a:t>
          </a:r>
        </a:p>
      </dsp:txBody>
      <dsp:txXfrm>
        <a:off x="4441632" y="1188569"/>
        <a:ext cx="3686357" cy="2604811"/>
      </dsp:txXfrm>
    </dsp:sp>
    <dsp:sp modelId="{CDC97789-4049-4C8D-AD97-46CF0B578D36}">
      <dsp:nvSpPr>
        <dsp:cNvPr id="0" name=""/>
        <dsp:cNvSpPr/>
      </dsp:nvSpPr>
      <dsp:spPr>
        <a:xfrm>
          <a:off x="4189989" y="3812353"/>
          <a:ext cx="291189" cy="291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hueOff val="-1067368"/>
              <a:satOff val="5739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A57A05-E73C-46E8-B602-67BBC0D4CDF4}">
      <dsp:nvSpPr>
        <dsp:cNvPr id="0" name=""/>
        <dsp:cNvSpPr/>
      </dsp:nvSpPr>
      <dsp:spPr>
        <a:xfrm>
          <a:off x="4441632" y="4288132"/>
          <a:ext cx="3686357" cy="6787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tx1">
                  <a:lumMod val="75000"/>
                  <a:lumOff val="25000"/>
                </a:schemeClr>
              </a:solidFill>
            </a:rPr>
            <a:t>Obligaciones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>
              <a:solidFill>
                <a:schemeClr val="tx1">
                  <a:lumMod val="75000"/>
                  <a:lumOff val="25000"/>
                </a:schemeClr>
              </a:solidFill>
            </a:rPr>
            <a:t>Garantizar el pleno y armónico desarrollo de la personalidad de los alumnos en la escuela</a:t>
          </a:r>
          <a:endParaRPr lang="es-MX" sz="2400" b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4441632" y="4288132"/>
        <a:ext cx="3686357" cy="6787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671E85-C8F9-429B-A09E-596A090CDD5B}">
      <dsp:nvSpPr>
        <dsp:cNvPr id="0" name=""/>
        <dsp:cNvSpPr/>
      </dsp:nvSpPr>
      <dsp:spPr>
        <a:xfrm>
          <a:off x="181399" y="1482"/>
          <a:ext cx="7763446" cy="8633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Arial" panose="020B0604020202020204" pitchFamily="34" charset="0"/>
              <a:cs typeface="Arial" panose="020B0604020202020204" pitchFamily="34" charset="0"/>
            </a:rPr>
            <a:t>Debe ser un principio inviolable pegar o agredir verbalmente a una niña, niño o adolescente.</a:t>
          </a:r>
          <a:endParaRPr lang="es-MX" sz="2000" kern="1200" dirty="0"/>
        </a:p>
      </dsp:txBody>
      <dsp:txXfrm>
        <a:off x="223543" y="43626"/>
        <a:ext cx="7679158" cy="779036"/>
      </dsp:txXfrm>
    </dsp:sp>
    <dsp:sp modelId="{A759FF31-3D6A-4E04-A2D8-A25714410764}">
      <dsp:nvSpPr>
        <dsp:cNvPr id="0" name=""/>
        <dsp:cNvSpPr/>
      </dsp:nvSpPr>
      <dsp:spPr>
        <a:xfrm>
          <a:off x="181399" y="907973"/>
          <a:ext cx="7765201" cy="863324"/>
        </a:xfrm>
        <a:prstGeom prst="roundRect">
          <a:avLst/>
        </a:prstGeom>
        <a:solidFill>
          <a:schemeClr val="accent2">
            <a:hueOff val="-291913"/>
            <a:satOff val="-2547"/>
            <a:lumOff val="-3294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Arial" panose="020B0604020202020204" pitchFamily="34" charset="0"/>
              <a:cs typeface="Arial" panose="020B0604020202020204" pitchFamily="34" charset="0"/>
            </a:rPr>
            <a:t>Creación de un reglamento escolar, que establezca los derechos y las responsabilidades de cada uno de los sujetos.</a:t>
          </a:r>
        </a:p>
      </dsp:txBody>
      <dsp:txXfrm>
        <a:off x="223543" y="950117"/>
        <a:ext cx="7680913" cy="779036"/>
      </dsp:txXfrm>
    </dsp:sp>
    <dsp:sp modelId="{BA11A154-EE74-4C90-A948-322C0CE0BE15}">
      <dsp:nvSpPr>
        <dsp:cNvPr id="0" name=""/>
        <dsp:cNvSpPr/>
      </dsp:nvSpPr>
      <dsp:spPr>
        <a:xfrm>
          <a:off x="181399" y="1814464"/>
          <a:ext cx="7765201" cy="863324"/>
        </a:xfrm>
        <a:prstGeom prst="roundRect">
          <a:avLst/>
        </a:prstGeom>
        <a:solidFill>
          <a:schemeClr val="accent2">
            <a:hueOff val="-583825"/>
            <a:satOff val="-5094"/>
            <a:lumOff val="-658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Arial" panose="020B0604020202020204" pitchFamily="34" charset="0"/>
              <a:cs typeface="Arial" panose="020B0604020202020204" pitchFamily="34" charset="0"/>
            </a:rPr>
            <a:t>Creación de un “Consejo de Clase”.</a:t>
          </a:r>
        </a:p>
      </dsp:txBody>
      <dsp:txXfrm>
        <a:off x="223543" y="1856608"/>
        <a:ext cx="7680913" cy="779036"/>
      </dsp:txXfrm>
    </dsp:sp>
    <dsp:sp modelId="{4C61653E-8753-4A8A-B2D7-A39267854FD0}">
      <dsp:nvSpPr>
        <dsp:cNvPr id="0" name=""/>
        <dsp:cNvSpPr/>
      </dsp:nvSpPr>
      <dsp:spPr>
        <a:xfrm>
          <a:off x="181399" y="2720955"/>
          <a:ext cx="7765201" cy="863324"/>
        </a:xfrm>
        <a:prstGeom prst="roundRect">
          <a:avLst/>
        </a:prstGeom>
        <a:solidFill>
          <a:schemeClr val="accent2">
            <a:hueOff val="-875738"/>
            <a:satOff val="-7640"/>
            <a:lumOff val="-988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Arial" panose="020B0604020202020204" pitchFamily="34" charset="0"/>
              <a:cs typeface="Arial" panose="020B0604020202020204" pitchFamily="34" charset="0"/>
            </a:rPr>
            <a:t>Crear un programa de mediación.</a:t>
          </a:r>
        </a:p>
      </dsp:txBody>
      <dsp:txXfrm>
        <a:off x="223543" y="2763099"/>
        <a:ext cx="7680913" cy="779036"/>
      </dsp:txXfrm>
    </dsp:sp>
    <dsp:sp modelId="{0BCE94C1-BBE7-482F-B674-8A78C80240C7}">
      <dsp:nvSpPr>
        <dsp:cNvPr id="0" name=""/>
        <dsp:cNvSpPr/>
      </dsp:nvSpPr>
      <dsp:spPr>
        <a:xfrm>
          <a:off x="181399" y="3627446"/>
          <a:ext cx="7765201" cy="863324"/>
        </a:xfrm>
        <a:prstGeom prst="roundRect">
          <a:avLst/>
        </a:prstGeom>
        <a:solidFill>
          <a:schemeClr val="accent2">
            <a:hueOff val="-1167650"/>
            <a:satOff val="-10187"/>
            <a:lumOff val="-13177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Arial" panose="020B0604020202020204" pitchFamily="34" charset="0"/>
              <a:cs typeface="Arial" panose="020B0604020202020204" pitchFamily="34" charset="0"/>
            </a:rPr>
            <a:t>Que se convoque a los maestros y padres de familia a asistir a cursos y talleres con capacitadores especialistas en derecho humanos.</a:t>
          </a:r>
        </a:p>
      </dsp:txBody>
      <dsp:txXfrm>
        <a:off x="223543" y="3669590"/>
        <a:ext cx="7680913" cy="779036"/>
      </dsp:txXfrm>
    </dsp:sp>
    <dsp:sp modelId="{6B552B04-1029-4A61-9801-81C1369A69C6}">
      <dsp:nvSpPr>
        <dsp:cNvPr id="0" name=""/>
        <dsp:cNvSpPr/>
      </dsp:nvSpPr>
      <dsp:spPr>
        <a:xfrm>
          <a:off x="181399" y="4533937"/>
          <a:ext cx="7765201" cy="863324"/>
        </a:xfrm>
        <a:prstGeom prst="roundRect">
          <a:avLst/>
        </a:prstGeom>
        <a:solidFill>
          <a:schemeClr val="accent2">
            <a:hueOff val="-1459563"/>
            <a:satOff val="-12734"/>
            <a:lumOff val="-16471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latin typeface="Arial" panose="020B0604020202020204" pitchFamily="34" charset="0"/>
              <a:cs typeface="Arial" panose="020B0604020202020204" pitchFamily="34" charset="0"/>
            </a:rPr>
            <a:t>El deber de reportar ante las autoridades competente.</a:t>
          </a:r>
        </a:p>
      </dsp:txBody>
      <dsp:txXfrm>
        <a:off x="223543" y="4576081"/>
        <a:ext cx="7680913" cy="77903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671E85-C8F9-429B-A09E-596A090CDD5B}">
      <dsp:nvSpPr>
        <dsp:cNvPr id="0" name=""/>
        <dsp:cNvSpPr/>
      </dsp:nvSpPr>
      <dsp:spPr>
        <a:xfrm>
          <a:off x="184276" y="2177"/>
          <a:ext cx="7886579" cy="9518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>
              <a:latin typeface="Arial" panose="020B0604020202020204" pitchFamily="34" charset="0"/>
              <a:cs typeface="Arial" panose="020B0604020202020204" pitchFamily="34" charset="0"/>
            </a:rPr>
            <a:t>Difundir los derechos fundamentales de los niños y adolescentes.</a:t>
          </a:r>
          <a:endParaRPr lang="es-MX" sz="2000" kern="1200" dirty="0"/>
        </a:p>
      </dsp:txBody>
      <dsp:txXfrm>
        <a:off x="230744" y="48645"/>
        <a:ext cx="7793643" cy="858963"/>
      </dsp:txXfrm>
    </dsp:sp>
    <dsp:sp modelId="{368282D2-FE8F-480C-B8FF-17C28853AE82}">
      <dsp:nvSpPr>
        <dsp:cNvPr id="0" name=""/>
        <dsp:cNvSpPr/>
      </dsp:nvSpPr>
      <dsp:spPr>
        <a:xfrm>
          <a:off x="184276" y="1001671"/>
          <a:ext cx="7888362" cy="951899"/>
        </a:xfrm>
        <a:prstGeom prst="roundRect">
          <a:avLst/>
        </a:prstGeom>
        <a:solidFill>
          <a:schemeClr val="accent2">
            <a:hueOff val="-364891"/>
            <a:satOff val="-3184"/>
            <a:lumOff val="-411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>
              <a:latin typeface="Arial" panose="020B0604020202020204" pitchFamily="34" charset="0"/>
              <a:cs typeface="Arial" panose="020B0604020202020204" pitchFamily="34" charset="0"/>
            </a:rPr>
            <a:t>Promover la cultura de la denuncia.</a:t>
          </a:r>
          <a:endParaRPr lang="es-MX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0744" y="1048139"/>
        <a:ext cx="7795426" cy="858963"/>
      </dsp:txXfrm>
    </dsp:sp>
    <dsp:sp modelId="{35C3E6A4-DED1-4864-B996-B43B4631287C}">
      <dsp:nvSpPr>
        <dsp:cNvPr id="0" name=""/>
        <dsp:cNvSpPr/>
      </dsp:nvSpPr>
      <dsp:spPr>
        <a:xfrm>
          <a:off x="184276" y="2001166"/>
          <a:ext cx="7888362" cy="951899"/>
        </a:xfrm>
        <a:prstGeom prst="roundRect">
          <a:avLst/>
        </a:prstGeom>
        <a:solidFill>
          <a:schemeClr val="accent2">
            <a:hueOff val="-729781"/>
            <a:satOff val="-6367"/>
            <a:lumOff val="-8236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>
              <a:latin typeface="Arial" panose="020B0604020202020204" pitchFamily="34" charset="0"/>
              <a:cs typeface="Arial" panose="020B0604020202020204" pitchFamily="34" charset="0"/>
            </a:rPr>
            <a:t>Instalar un buzón para que los niños, las niñas y los adolescentes den su opinión o queja. </a:t>
          </a:r>
          <a:endParaRPr lang="es-MX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0744" y="2047634"/>
        <a:ext cx="7795426" cy="858963"/>
      </dsp:txXfrm>
    </dsp:sp>
    <dsp:sp modelId="{196A95B5-B209-4CA7-B9DF-15EDE12BD95B}">
      <dsp:nvSpPr>
        <dsp:cNvPr id="0" name=""/>
        <dsp:cNvSpPr/>
      </dsp:nvSpPr>
      <dsp:spPr>
        <a:xfrm>
          <a:off x="184276" y="3000661"/>
          <a:ext cx="7888362" cy="951899"/>
        </a:xfrm>
        <a:prstGeom prst="roundRect">
          <a:avLst/>
        </a:prstGeom>
        <a:solidFill>
          <a:schemeClr val="accent2">
            <a:hueOff val="-1094672"/>
            <a:satOff val="-9550"/>
            <a:lumOff val="-1235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>
              <a:latin typeface="Arial" panose="020B0604020202020204" pitchFamily="34" charset="0"/>
              <a:cs typeface="Arial" panose="020B0604020202020204" pitchFamily="34" charset="0"/>
            </a:rPr>
            <a:t>Creación de un establecimiento de apoyo al personal integrado.</a:t>
          </a:r>
        </a:p>
      </dsp:txBody>
      <dsp:txXfrm>
        <a:off x="230744" y="3047129"/>
        <a:ext cx="7795426" cy="858963"/>
      </dsp:txXfrm>
    </dsp:sp>
    <dsp:sp modelId="{F38D28D9-A24F-495B-8FB9-8950A6588578}">
      <dsp:nvSpPr>
        <dsp:cNvPr id="0" name=""/>
        <dsp:cNvSpPr/>
      </dsp:nvSpPr>
      <dsp:spPr>
        <a:xfrm>
          <a:off x="184276" y="4000156"/>
          <a:ext cx="7888362" cy="951899"/>
        </a:xfrm>
        <a:prstGeom prst="roundRect">
          <a:avLst/>
        </a:prstGeom>
        <a:solidFill>
          <a:schemeClr val="accent2">
            <a:hueOff val="-1459563"/>
            <a:satOff val="-12734"/>
            <a:lumOff val="-16471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>
              <a:latin typeface="Arial" panose="020B0604020202020204" pitchFamily="34" charset="0"/>
              <a:cs typeface="Arial" panose="020B0604020202020204" pitchFamily="34" charset="0"/>
            </a:rPr>
            <a:t>Un directorio de las instituciones que puedan apoyar a los niños, niñas y adolescentes víctimas de maltrato y abuso sexual.</a:t>
          </a:r>
          <a:endParaRPr lang="es-MX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0744" y="4046624"/>
        <a:ext cx="7795426" cy="8589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E0CC-0FCA-F348-963E-07DDFC0FC673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8942-F95C-2F40-B9C0-BF4BBA60FB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E0CC-0FCA-F348-963E-07DDFC0FC673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8942-F95C-2F40-B9C0-BF4BBA60FB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14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E0CC-0FCA-F348-963E-07DDFC0FC673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8942-F95C-2F40-B9C0-BF4BBA60FB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72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E0CC-0FCA-F348-963E-07DDFC0FC673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8942-F95C-2F40-B9C0-BF4BBA60FB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94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E0CC-0FCA-F348-963E-07DDFC0FC673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8942-F95C-2F40-B9C0-BF4BBA60FB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77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E0CC-0FCA-F348-963E-07DDFC0FC673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8942-F95C-2F40-B9C0-BF4BBA60FB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1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E0CC-0FCA-F348-963E-07DDFC0FC673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8942-F95C-2F40-B9C0-BF4BBA60FB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60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E0CC-0FCA-F348-963E-07DDFC0FC673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8942-F95C-2F40-B9C0-BF4BBA60FB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55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E0CC-0FCA-F348-963E-07DDFC0FC673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8942-F95C-2F40-B9C0-BF4BBA60FB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7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E0CC-0FCA-F348-963E-07DDFC0FC673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8942-F95C-2F40-B9C0-BF4BBA60FB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3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E0CC-0FCA-F348-963E-07DDFC0FC673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8942-F95C-2F40-B9C0-BF4BBA60FB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968E0CC-0FCA-F348-963E-07DDFC0FC673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93D68942-F95C-2F40-B9C0-BF4BBA60FB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8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4A07F-B8AE-924B-A20E-67382713E2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601514"/>
            <a:ext cx="7315200" cy="2293291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Medium" panose="02040604050005020304" pitchFamily="18" charset="0"/>
              </a:rPr>
              <a:t>DI NO A LA VIOLENCIA ESCOLAR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428913-ACB9-BB4B-A22F-BF41403F3F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3894805"/>
            <a:ext cx="7315200" cy="914400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Amasis MT Pro Light" panose="02040304050005020304" pitchFamily="18" charset="0"/>
              </a:rPr>
              <a:t>Mtra</a:t>
            </a:r>
            <a:r>
              <a:rPr lang="en-US" b="1" dirty="0">
                <a:latin typeface="Amasis MT Pro Light" panose="02040304050005020304" pitchFamily="18" charset="0"/>
              </a:rPr>
              <a:t>. Jaqueline Ruiz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C12DEB-03C3-B94F-A5CB-5DC655E69C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5696" y="1527446"/>
            <a:ext cx="3640909" cy="3600000"/>
          </a:xfrm>
          <a:prstGeom prst="rect">
            <a:avLst/>
          </a:prstGeo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789914"/>
              </p:ext>
            </p:extLst>
          </p:nvPr>
        </p:nvGraphicFramePr>
        <p:xfrm>
          <a:off x="2501153" y="6147563"/>
          <a:ext cx="72076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7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s-MX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853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3CEDD-FA1A-4140-B784-ADACB3582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dirty="0"/>
              <a:t>3 Elementos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8C77158-4D19-D54F-96E8-5725BD6274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5006407"/>
              </p:ext>
            </p:extLst>
          </p:nvPr>
        </p:nvGraphicFramePr>
        <p:xfrm>
          <a:off x="3656107" y="1110390"/>
          <a:ext cx="8083175" cy="5386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69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632EB-E1C3-1249-9F92-7962E7CC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dirty="0"/>
              <a:t>Sujetos a la violencia escolar</a:t>
            </a:r>
            <a:endParaRPr lang="es-MX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155116-A230-4746-8A86-60A55D88C78B}"/>
              </a:ext>
            </a:extLst>
          </p:cNvPr>
          <p:cNvSpPr txBox="1"/>
          <p:nvPr/>
        </p:nvSpPr>
        <p:spPr>
          <a:xfrm>
            <a:off x="3670207" y="2885542"/>
            <a:ext cx="798671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-342900" algn="just">
              <a:spcBef>
                <a:spcPct val="20000"/>
              </a:spcBef>
              <a:defRPr/>
            </a:pP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La intimidación o el maltrato entre escolares, de forma repetida y mantenida en el tiempo, casi siempre lejos de la mirada de los adultos , con la intención de humillar y someter abusivamente a una víctima indefensa, a través de agresiones. 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361767" y="1425047"/>
            <a:ext cx="5168961" cy="1026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ESTUDIANTES/ MAESTROS-AUTORIDADES ESCOLARES</a:t>
            </a:r>
            <a:br>
              <a:rPr lang="es-MX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7" name="Oval Callout 2">
            <a:extLst>
              <a:ext uri="{FF2B5EF4-FFF2-40B4-BE49-F238E27FC236}">
                <a16:creationId xmlns:a16="http://schemas.microsoft.com/office/drawing/2014/main" id="{1D8ABA8F-83FD-8440-B028-37DCF6D77BEB}"/>
              </a:ext>
            </a:extLst>
          </p:cNvPr>
          <p:cNvSpPr/>
          <p:nvPr/>
        </p:nvSpPr>
        <p:spPr>
          <a:xfrm>
            <a:off x="8692094" y="951127"/>
            <a:ext cx="2768414" cy="1593719"/>
          </a:xfrm>
          <a:prstGeom prst="wedgeEllipseCallou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adroTexto 7"/>
          <p:cNvSpPr txBox="1"/>
          <p:nvPr/>
        </p:nvSpPr>
        <p:spPr>
          <a:xfrm>
            <a:off x="9081459" y="1320495"/>
            <a:ext cx="198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err="1">
                <a:solidFill>
                  <a:schemeClr val="bg1"/>
                </a:solidFill>
              </a:rPr>
              <a:t>Bullying</a:t>
            </a:r>
            <a:endParaRPr lang="es-MX" sz="3600" b="1" dirty="0">
              <a:solidFill>
                <a:schemeClr val="bg1"/>
              </a:solidFill>
            </a:endParaRP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78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632EB-E1C3-1249-9F92-7962E7CC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b="1" dirty="0">
                <a:solidFill>
                  <a:schemeClr val="bg1"/>
                </a:solidFill>
              </a:rPr>
              <a:t>Estudiantes/ Maestros-Autoridades escolares</a:t>
            </a:r>
            <a:br>
              <a:rPr lang="es-MX" sz="4000" b="1" dirty="0">
                <a:solidFill>
                  <a:schemeClr val="bg1"/>
                </a:solidFill>
              </a:rPr>
            </a:br>
            <a:endParaRPr lang="es-MX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155116-A230-4746-8A86-60A55D88C78B}"/>
              </a:ext>
            </a:extLst>
          </p:cNvPr>
          <p:cNvSpPr txBox="1"/>
          <p:nvPr/>
        </p:nvSpPr>
        <p:spPr>
          <a:xfrm>
            <a:off x="3657600" y="944654"/>
            <a:ext cx="798671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-342900" algn="just">
              <a:spcBef>
                <a:spcPct val="20000"/>
              </a:spcBef>
              <a:defRPr/>
            </a:pPr>
            <a:r>
              <a:rPr lang="es-MX" sz="3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Los maestros también son blancos de la violencia y de robos en las escuelas, a pesar de que deberían ser considerados una figura de autoridad y protección a la que se le debe respeto.</a:t>
            </a:r>
          </a:p>
          <a:p>
            <a:pPr lvl="0" indent="-342900" algn="just">
              <a:spcBef>
                <a:spcPct val="20000"/>
              </a:spcBef>
              <a:defRPr/>
            </a:pPr>
            <a:r>
              <a:rPr lang="es-MX" sz="3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La violencia contra los maestros se puede manifestar mediante los siguientes tipos de agresiones: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955847" y="4239515"/>
            <a:ext cx="4828693" cy="176663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MX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Verbales</a:t>
            </a: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MX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Físicas</a:t>
            </a: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MX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Psicológica </a:t>
            </a: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MX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Social</a:t>
            </a: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MX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Sexuales </a:t>
            </a:r>
          </a:p>
          <a:p>
            <a:endParaRPr lang="es-MX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04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632EB-E1C3-1249-9F92-7962E7CC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b="1" dirty="0"/>
              <a:t>Maestros-Autoridades escolares/ Estudiantes</a:t>
            </a:r>
            <a:br>
              <a:rPr lang="es-MX" sz="4000" b="1" dirty="0">
                <a:solidFill>
                  <a:schemeClr val="bg1"/>
                </a:solidFill>
              </a:rPr>
            </a:br>
            <a:endParaRPr lang="es-MX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155116-A230-4746-8A86-60A55D88C78B}"/>
              </a:ext>
            </a:extLst>
          </p:cNvPr>
          <p:cNvSpPr txBox="1"/>
          <p:nvPr/>
        </p:nvSpPr>
        <p:spPr>
          <a:xfrm>
            <a:off x="3657600" y="1898543"/>
            <a:ext cx="7986713" cy="222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-342900" algn="just">
              <a:spcBef>
                <a:spcPct val="20000"/>
              </a:spcBef>
              <a:defRPr/>
            </a:pP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Una educación en la que el maestro es el único que opina y/o habla es una educación violenta.</a:t>
            </a:r>
          </a:p>
          <a:p>
            <a:pPr marL="342900" lvl="0" indent="-342900" algn="just">
              <a:spcBef>
                <a:spcPct val="20000"/>
              </a:spcBef>
              <a:defRPr/>
            </a:pP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Se puede manifestar en forma:</a:t>
            </a:r>
          </a:p>
          <a:p>
            <a:pPr lvl="0" indent="-342900" algn="just">
              <a:spcBef>
                <a:spcPct val="20000"/>
              </a:spcBef>
              <a:defRPr/>
            </a:pPr>
            <a:endParaRPr lang="es-MX" sz="30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105399" y="3583660"/>
            <a:ext cx="5396754" cy="1175706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342900"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MX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Psicológica</a:t>
            </a:r>
          </a:p>
          <a:p>
            <a:pPr marL="342900"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MX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Física</a:t>
            </a:r>
          </a:p>
          <a:p>
            <a:pPr marL="342900"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MX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Social</a:t>
            </a:r>
          </a:p>
          <a:p>
            <a:pPr marL="342900"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MX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Sexual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034B3E-3EFF-FD45-A390-EC7AE49CD2C6}"/>
              </a:ext>
            </a:extLst>
          </p:cNvPr>
          <p:cNvSpPr/>
          <p:nvPr/>
        </p:nvSpPr>
        <p:spPr>
          <a:xfrm>
            <a:off x="4272631" y="1898543"/>
            <a:ext cx="6727543" cy="278479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" name="CuadroTexto 7"/>
          <p:cNvSpPr txBox="1"/>
          <p:nvPr/>
        </p:nvSpPr>
        <p:spPr>
          <a:xfrm>
            <a:off x="4411116" y="2208742"/>
            <a:ext cx="65083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Tanto las niñas, los niños y los adolescentes deben encontrarse con limites establecidos por los maestros y autoridades escolares.</a:t>
            </a: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23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5" grpId="0"/>
      <p:bldP spid="5" grpId="1"/>
      <p:bldP spid="7" grpId="0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632EB-E1C3-1249-9F92-7962E7CC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b="1" dirty="0"/>
              <a:t>Padres de familia/ Maestros-Autoridades escolares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155116-A230-4746-8A86-60A55D88C78B}"/>
              </a:ext>
            </a:extLst>
          </p:cNvPr>
          <p:cNvSpPr txBox="1"/>
          <p:nvPr/>
        </p:nvSpPr>
        <p:spPr>
          <a:xfrm>
            <a:off x="3657600" y="1605468"/>
            <a:ext cx="7986713" cy="363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-342900" algn="just">
              <a:spcBef>
                <a:spcPct val="20000"/>
              </a:spcBef>
              <a:defRPr/>
            </a:pP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Si lo padres de familia no respetan a los maestros y autoridades  escolares es muy poco probable que sus hijos lo hagan. </a:t>
            </a:r>
          </a:p>
          <a:p>
            <a:pPr lvl="0" indent="-342900" algn="just">
              <a:spcBef>
                <a:spcPct val="20000"/>
              </a:spcBef>
              <a:defRPr/>
            </a:pP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Los padres de familia  y maestros deben involucrarse de una manera positiva en las actividades de la escuela a fin de lograr el desarrollo integral.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811820" y="1753200"/>
            <a:ext cx="7678271" cy="33424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numCol="1" rtlCol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Violencia entre padres y maestros puede manifestarse:</a:t>
            </a:r>
            <a:endParaRPr lang="es-MX" sz="3200" b="1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lvl="0">
              <a:spcBef>
                <a:spcPct val="20000"/>
              </a:spcBef>
              <a:defRPr/>
            </a:pPr>
            <a:r>
              <a:rPr lang="es-MX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Psicológica: </a:t>
            </a: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insultos, gritos, etc.</a:t>
            </a:r>
          </a:p>
          <a:p>
            <a:pPr lvl="0">
              <a:spcBef>
                <a:spcPct val="20000"/>
              </a:spcBef>
              <a:defRPr/>
            </a:pPr>
            <a:r>
              <a:rPr lang="es-MX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Físicas </a:t>
            </a: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golpes, destrucción de pertenencias de determinado individuo, etc.</a:t>
            </a:r>
          </a:p>
          <a:p>
            <a:pPr lvl="0">
              <a:spcBef>
                <a:spcPct val="20000"/>
              </a:spcBef>
              <a:defRPr/>
            </a:pPr>
            <a:r>
              <a:rPr lang="es-MX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Social: </a:t>
            </a: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aislamiento</a:t>
            </a: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22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3CEDD-FA1A-4140-B784-ADACB3582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En el entorno escolar dichos tipos de agresión se tornan en:</a:t>
            </a:r>
            <a:endParaRPr lang="en-US" sz="32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5B71592-6E18-C043-A6ED-69B7609894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5712225"/>
              </p:ext>
            </p:extLst>
          </p:nvPr>
        </p:nvGraphicFramePr>
        <p:xfrm>
          <a:off x="3926543" y="941297"/>
          <a:ext cx="7624481" cy="4383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Diagram 4">
            <a:extLst>
              <a:ext uri="{FF2B5EF4-FFF2-40B4-BE49-F238E27FC236}">
                <a16:creationId xmlns:a16="http://schemas.microsoft.com/office/drawing/2014/main" id="{A5B71592-6E18-C043-A6ED-69B7609894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6702070"/>
              </p:ext>
            </p:extLst>
          </p:nvPr>
        </p:nvGraphicFramePr>
        <p:xfrm>
          <a:off x="3926543" y="945782"/>
          <a:ext cx="7624481" cy="4383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7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44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  <p:bldGraphic spid="5" grpId="1">
        <p:bldAsOne/>
      </p:bldGraphic>
      <p:bldGraphic spid="1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632EB-E1C3-1249-9F92-7962E7CC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b="1" dirty="0">
                <a:solidFill>
                  <a:schemeClr val="bg1"/>
                </a:solidFill>
              </a:rPr>
              <a:t>Características de las</a:t>
            </a:r>
            <a:br>
              <a:rPr lang="es-MX" sz="3200" b="1" dirty="0">
                <a:solidFill>
                  <a:schemeClr val="bg1"/>
                </a:solidFill>
              </a:rPr>
            </a:br>
            <a:r>
              <a:rPr lang="es-MX" sz="3200" b="1" dirty="0">
                <a:solidFill>
                  <a:schemeClr val="bg1"/>
                </a:solidFill>
              </a:rPr>
              <a:t>Víctimas</a:t>
            </a:r>
            <a:endParaRPr lang="es-MX" sz="32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155116-A230-4746-8A86-60A55D88C78B}"/>
              </a:ext>
            </a:extLst>
          </p:cNvPr>
          <p:cNvSpPr txBox="1"/>
          <p:nvPr/>
        </p:nvSpPr>
        <p:spPr>
          <a:xfrm>
            <a:off x="3630707" y="916049"/>
            <a:ext cx="798671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-342900">
              <a:spcBef>
                <a:spcPct val="20000"/>
              </a:spcBef>
              <a:defRPr/>
            </a:pPr>
            <a:r>
              <a:rPr lang="es-ES" sz="25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Los que se perciben como más débiles: </a:t>
            </a:r>
          </a:p>
          <a:p>
            <a:pPr marL="1143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ES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Comúnmente niños/adolescentes con discapacidad</a:t>
            </a:r>
          </a:p>
          <a:p>
            <a:pPr marL="1143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ES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Con sobrepeso </a:t>
            </a:r>
          </a:p>
          <a:p>
            <a:pPr marL="1143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ES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Retraídos o tímidos</a:t>
            </a:r>
          </a:p>
          <a:p>
            <a:pPr marL="1143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ES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Pequeños o delgados</a:t>
            </a:r>
          </a:p>
          <a:p>
            <a:pPr marL="1143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ES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Poco atléticos</a:t>
            </a:r>
          </a:p>
          <a:p>
            <a:pPr marL="1143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ES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Que lloran fácilmente</a:t>
            </a:r>
          </a:p>
          <a:p>
            <a:pPr marL="1143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ES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Que muestran relaciones preferentemente con adultos</a:t>
            </a:r>
          </a:p>
          <a:p>
            <a:pPr marL="1143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ES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Agresivos o provocativos</a:t>
            </a:r>
          </a:p>
          <a:p>
            <a:pPr marL="1143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ES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Niños/adolescentes exitosos: destacados académicamente o con excelentes calificaciones</a:t>
            </a:r>
          </a:p>
        </p:txBody>
      </p:sp>
      <p:pic>
        <p:nvPicPr>
          <p:cNvPr id="7" name="Picture 2" descr="C:\Users\Usuario\Pictures\bullying\062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744" y="2002483"/>
            <a:ext cx="3168844" cy="1911869"/>
          </a:xfrm>
          <a:prstGeom prst="rect">
            <a:avLst/>
          </a:prstGeom>
          <a:noFill/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36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632EB-E1C3-1249-9F92-7962E7CC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b="1" dirty="0">
                <a:solidFill>
                  <a:schemeClr val="bg1"/>
                </a:solidFill>
              </a:rPr>
              <a:t>Características del</a:t>
            </a:r>
            <a:br>
              <a:rPr lang="es-MX" sz="3200" b="1" dirty="0">
                <a:solidFill>
                  <a:schemeClr val="bg1"/>
                </a:solidFill>
              </a:rPr>
            </a:br>
            <a:r>
              <a:rPr lang="es-MX" sz="3200" b="1" dirty="0">
                <a:solidFill>
                  <a:schemeClr val="bg1"/>
                </a:solidFill>
              </a:rPr>
              <a:t>Agresor</a:t>
            </a:r>
            <a:endParaRPr lang="es-MX" sz="32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155116-A230-4746-8A86-60A55D88C78B}"/>
              </a:ext>
            </a:extLst>
          </p:cNvPr>
          <p:cNvSpPr txBox="1"/>
          <p:nvPr/>
        </p:nvSpPr>
        <p:spPr>
          <a:xfrm>
            <a:off x="3614228" y="939094"/>
            <a:ext cx="5389236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-342900" algn="just">
              <a:spcBef>
                <a:spcPct val="20000"/>
              </a:spcBef>
              <a:defRPr/>
            </a:pPr>
            <a:r>
              <a:rPr lang="es-ES" sz="25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Generalmente es:</a:t>
            </a:r>
          </a:p>
          <a:p>
            <a:pPr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ES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Impulsivo, dominante y físicamente mas grande que sus víctimas</a:t>
            </a:r>
          </a:p>
          <a:p>
            <a:pPr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ES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Persuasivo y mentiroso</a:t>
            </a:r>
          </a:p>
          <a:p>
            <a:pPr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ES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Envidioso, superficial y arrogante</a:t>
            </a:r>
          </a:p>
          <a:p>
            <a:pPr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ES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Suele ser muy extrovertido / controlador </a:t>
            </a:r>
          </a:p>
          <a:p>
            <a:pPr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ES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Por lo general no actúa solo</a:t>
            </a:r>
          </a:p>
          <a:p>
            <a:pPr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ES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Festeja toda agresión que resulte como reafirmación de su propia superioridad </a:t>
            </a:r>
          </a:p>
        </p:txBody>
      </p:sp>
      <p:pic>
        <p:nvPicPr>
          <p:cNvPr id="8" name="Picture 2" descr="C:\Users\Usuario\Pictures\bullying\0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8238" y="2443353"/>
            <a:ext cx="2663789" cy="19621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9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dirty="0"/>
              <a:t>Síntomas del alumno víctima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3869268" y="867604"/>
            <a:ext cx="7315200" cy="5120640"/>
          </a:xfrm>
        </p:spPr>
        <p:txBody>
          <a:bodyPr>
            <a:noAutofit/>
          </a:bodyPr>
          <a:lstStyle/>
          <a:p>
            <a:pPr algn="just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Vuelve a casa con pertenencias dañadas o faltantes </a:t>
            </a:r>
          </a:p>
          <a:p>
            <a:pPr algn="just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Presenta moretones o rasguños inexplicables</a:t>
            </a:r>
          </a:p>
          <a:p>
            <a:pPr algn="just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Muestra pérdida de apetito</a:t>
            </a:r>
          </a:p>
          <a:p>
            <a:pPr algn="just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Tiene pocos o ningún amigo</a:t>
            </a:r>
          </a:p>
          <a:p>
            <a:pPr algn="just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Ha perdido interés en la escuela</a:t>
            </a:r>
          </a:p>
          <a:p>
            <a:pPr algn="just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Triste, lloroso, deprimido</a:t>
            </a:r>
          </a:p>
          <a:p>
            <a:pPr algn="just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Baja autoestima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833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dirty="0">
                <a:solidFill>
                  <a:schemeClr val="bg1"/>
                </a:solidFill>
                <a:cs typeface="Arial" panose="020B0604020202020204" pitchFamily="34" charset="0"/>
              </a:rPr>
              <a:t>Factores de riesgo familiares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Falta de afecto de parte de los padres</a:t>
            </a:r>
          </a:p>
          <a:p>
            <a:pPr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Demasiados permisos con falta de límites</a:t>
            </a:r>
          </a:p>
          <a:p>
            <a:pPr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Fatal de supervisión</a:t>
            </a:r>
          </a:p>
          <a:p>
            <a:pPr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Disciplina estricta y física</a:t>
            </a:r>
          </a:p>
          <a:p>
            <a:pPr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Incidentes de molestias o intimidaciones </a:t>
            </a:r>
            <a:r>
              <a:rPr lang="es-MX" sz="2800">
                <a:latin typeface="Arial" panose="020B0604020202020204" pitchFamily="34" charset="0"/>
                <a:cs typeface="Arial" panose="020B0604020202020204" pitchFamily="34" charset="0"/>
              </a:rPr>
              <a:t>en casa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9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632EB-E1C3-1249-9F92-7962E7CC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Fundamentación</a:t>
            </a:r>
            <a:r>
              <a:rPr lang="en-US" sz="2800" b="1" dirty="0"/>
              <a:t> Legal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155116-A230-4746-8A86-60A55D88C78B}"/>
              </a:ext>
            </a:extLst>
          </p:cNvPr>
          <p:cNvSpPr txBox="1"/>
          <p:nvPr/>
        </p:nvSpPr>
        <p:spPr>
          <a:xfrm>
            <a:off x="3657600" y="995950"/>
            <a:ext cx="79867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Declaración de los Derechos del Niño: </a:t>
            </a:r>
          </a:p>
          <a:p>
            <a:pPr algn="just"/>
            <a:endParaRPr lang="es-E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es-E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Objetivo: Que la niñez y los adolescentes goce de los </a:t>
            </a:r>
            <a:r>
              <a:rPr lang="es-E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derechos</a:t>
            </a:r>
            <a:r>
              <a:rPr lang="es-E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y las </a:t>
            </a:r>
            <a:r>
              <a:rPr lang="es-E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libertades</a:t>
            </a:r>
            <a:r>
              <a:rPr lang="es-E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entre ellos...</a:t>
            </a:r>
          </a:p>
          <a:p>
            <a:pPr algn="just"/>
            <a:endParaRPr lang="es-E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derecho a la educación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Derecho a recibir protección y socorro, derecho a la protección contra el maltrato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derecho a la no discriminación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181029"/>
              </p:ext>
            </p:extLst>
          </p:nvPr>
        </p:nvGraphicFramePr>
        <p:xfrm>
          <a:off x="2501153" y="6147563"/>
          <a:ext cx="72076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7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s-MX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75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919" y="1261736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es-MX" sz="4000" b="1" dirty="0">
                <a:solidFill>
                  <a:schemeClr val="bg1"/>
                </a:solidFill>
                <a:cs typeface="Arial" panose="020B0604020202020204" pitchFamily="34" charset="0"/>
              </a:rPr>
              <a:t>Alteraciones psíquicas que pueden presentarse</a:t>
            </a:r>
            <a:br>
              <a:rPr lang="es-ES" sz="4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4" name="3 Marcador de contenido"/>
          <p:cNvSpPr txBox="1">
            <a:spLocks/>
          </p:cNvSpPr>
          <p:nvPr/>
        </p:nvSpPr>
        <p:spPr>
          <a:xfrm>
            <a:off x="3887123" y="693532"/>
            <a:ext cx="7623559" cy="48965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Irritabilidad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Apego a los padres, cuando el abuso no lo causó el padre, o el niño que evita ir a casa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Dificultad para ir a la escuela o jugar con amigos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Trastornos del apetito 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Regresiones, como  orinarse o defecarse </a:t>
            </a:r>
          </a:p>
        </p:txBody>
      </p:sp>
      <p:sp>
        <p:nvSpPr>
          <p:cNvPr id="7" name="5 Marcador de contenido"/>
          <p:cNvSpPr txBox="1">
            <a:spLocks/>
          </p:cNvSpPr>
          <p:nvPr/>
        </p:nvSpPr>
        <p:spPr>
          <a:xfrm>
            <a:off x="3727991" y="975921"/>
            <a:ext cx="7486856" cy="4896544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s-MX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Trastornos del sueño, cansancio o apatía permanente 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endParaRPr lang="es-MX" sz="4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s-MX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Conductas sexuales explicitas, juego y conocimientos inapropiados para su edad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endParaRPr lang="es-MX" sz="4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s-MX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Conductas de masturbación en público 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endParaRPr lang="es-MX" sz="4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s-MX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Problemas alimenticios</a:t>
            </a: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endParaRPr lang="es-MX" sz="4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s-MX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Comportamientos autodestructivos </a:t>
            </a:r>
            <a:endParaRPr lang="es-ES" sz="4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E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32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dirty="0">
                <a:solidFill>
                  <a:schemeClr val="bg1"/>
                </a:solidFill>
              </a:rPr>
              <a:t>Principales Derechos y Responsabilidades de los Alumnos y Profesores </a:t>
            </a:r>
            <a:endParaRPr lang="es-MX" sz="28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80243428"/>
              </p:ext>
            </p:extLst>
          </p:nvPr>
        </p:nvGraphicFramePr>
        <p:xfrm>
          <a:off x="3551518" y="504513"/>
          <a:ext cx="8128000" cy="5546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5343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chemeClr val="bg1"/>
                </a:solidFill>
                <a:cs typeface="Arial" panose="020B0604020202020204" pitchFamily="34" charset="0"/>
              </a:rPr>
              <a:t>Propuestas para combatir la violencia en las escuelas</a:t>
            </a:r>
            <a:endParaRPr lang="es-MX" dirty="0">
              <a:solidFill>
                <a:schemeClr val="bg1"/>
              </a:solidFill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06145984"/>
              </p:ext>
            </p:extLst>
          </p:nvPr>
        </p:nvGraphicFramePr>
        <p:xfrm>
          <a:off x="3605305" y="679325"/>
          <a:ext cx="8128000" cy="5398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935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24616127"/>
              </p:ext>
            </p:extLst>
          </p:nvPr>
        </p:nvGraphicFramePr>
        <p:xfrm>
          <a:off x="3484281" y="1002814"/>
          <a:ext cx="8256915" cy="4954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7166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b="1" dirty="0"/>
              <a:t>Instituciones</a:t>
            </a:r>
            <a:endParaRPr lang="es-MX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9268" y="769979"/>
            <a:ext cx="7315200" cy="5120640"/>
          </a:xfrm>
        </p:spPr>
        <p:txBody>
          <a:bodyPr>
            <a:noAutofit/>
          </a:bodyPr>
          <a:lstStyle/>
          <a:p>
            <a:pPr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Fiscalía General del Estado </a:t>
            </a:r>
          </a:p>
          <a:p>
            <a:pPr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DIF Coahuila</a:t>
            </a:r>
          </a:p>
          <a:p>
            <a:pPr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DIF Municipal </a:t>
            </a:r>
          </a:p>
          <a:p>
            <a:pPr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Procuraduría de la Familia</a:t>
            </a:r>
          </a:p>
          <a:p>
            <a:pPr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Comisión de los Derechos Humanos del Estado de Coahuila 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2270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4A07F-B8AE-924B-A20E-67382713E2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695" y="1137084"/>
            <a:ext cx="7315200" cy="3255264"/>
          </a:xfrm>
        </p:spPr>
        <p:txBody>
          <a:bodyPr/>
          <a:lstStyle/>
          <a:p>
            <a:r>
              <a:rPr lang="en-US" dirty="0"/>
              <a:t>GRACIAS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428913-ACB9-BB4B-A22F-BF41403F3F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4862" y="4392348"/>
            <a:ext cx="7315200" cy="1461613"/>
          </a:xfrm>
        </p:spPr>
        <p:txBody>
          <a:bodyPr>
            <a:noAutofit/>
          </a:bodyPr>
          <a:lstStyle/>
          <a:p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C12DEB-03C3-B94F-A5CB-5DC655E69C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2896" y="2260421"/>
            <a:ext cx="2699094" cy="266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302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AB485-FB98-E243-946B-151BC92F9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7" y="1684530"/>
            <a:ext cx="2886075" cy="3212327"/>
          </a:xfrm>
        </p:spPr>
        <p:txBody>
          <a:bodyPr>
            <a:normAutofit/>
          </a:bodyPr>
          <a:lstStyle/>
          <a:p>
            <a:pPr algn="ctr"/>
            <a:r>
              <a:rPr lang="es-MX" sz="4400" b="1" dirty="0">
                <a:solidFill>
                  <a:schemeClr val="bg1"/>
                </a:solidFill>
              </a:rPr>
              <a:t>Convención sobre los Derechos de las niñas y los niños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C1DB6-8117-864B-9D4B-B939CDE73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00475" y="1169705"/>
            <a:ext cx="7315200" cy="4241975"/>
          </a:xfrm>
        </p:spPr>
        <p:txBody>
          <a:bodyPr>
            <a:noAutofit/>
          </a:bodyPr>
          <a:lstStyle/>
          <a:p>
            <a:pPr algn="just"/>
            <a:r>
              <a:rPr lang="es-MX" sz="3600" b="1" dirty="0"/>
              <a:t>Artículo 29:</a:t>
            </a:r>
          </a:p>
          <a:p>
            <a:pPr algn="just"/>
            <a:r>
              <a:rPr lang="es-ES" sz="3600" dirty="0"/>
              <a:t>La educación del niño debe estar encaminada a desarrollar  la personalidad y las facultades del niño, inculcarle  respeto hacia los derechos </a:t>
            </a:r>
            <a:r>
              <a:rPr lang="es-MX" sz="3600" dirty="0"/>
              <a:t>humanos</a:t>
            </a:r>
            <a:r>
              <a:rPr lang="es-ES" sz="3600" dirty="0"/>
              <a:t>, hacia sus padres, y hacia su idioma; valores y medio ambiente natural</a:t>
            </a:r>
          </a:p>
          <a:p>
            <a:pPr algn="just"/>
            <a:endParaRPr lang="en-US" sz="3600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3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632EB-E1C3-1249-9F92-7962E7CC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800" b="1" dirty="0"/>
              <a:t>Violencia</a:t>
            </a:r>
            <a:r>
              <a:rPr lang="en-US" sz="4800" b="1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155116-A230-4746-8A86-60A55D88C78B}"/>
              </a:ext>
            </a:extLst>
          </p:cNvPr>
          <p:cNvSpPr txBox="1"/>
          <p:nvPr/>
        </p:nvSpPr>
        <p:spPr>
          <a:xfrm>
            <a:off x="3543300" y="1016039"/>
            <a:ext cx="575534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“El uso deliberado de la fuerza física o el poder, en amenaza o efectivo, contra uno mismo, contra otra persona o un grupo o comunidad, que cause o tenga muchas probabilidades de causar lesiones, daños psicológicos, trastornos del desarrollo o privaciones y muerte”</a:t>
            </a:r>
          </a:p>
          <a:p>
            <a:pPr algn="r"/>
            <a:r>
              <a:rPr lang="es-ES" sz="3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Organización Mundial de la Salud</a:t>
            </a:r>
          </a:p>
        </p:txBody>
      </p:sp>
      <p:pic>
        <p:nvPicPr>
          <p:cNvPr id="5" name="Picture 2" descr="C:\Users\Usuario\Pictures\bullying\020.jpg"/>
          <p:cNvPicPr>
            <a:picLocks noChangeAspect="1" noChangeArrowheads="1"/>
          </p:cNvPicPr>
          <p:nvPr/>
        </p:nvPicPr>
        <p:blipFill rotWithShape="1">
          <a:blip r:embed="rId2" cstate="print"/>
          <a:srcRect l="3939" r="3558"/>
          <a:stretch/>
        </p:blipFill>
        <p:spPr bwMode="auto">
          <a:xfrm>
            <a:off x="9547410" y="1941779"/>
            <a:ext cx="2097741" cy="2857500"/>
          </a:xfrm>
          <a:prstGeom prst="rect">
            <a:avLst/>
          </a:prstGeom>
          <a:noFill/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65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5CDF8-7091-2341-AAFE-07980F3D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400" b="1" dirty="0"/>
              <a:t>Fenómeno social de la violencia</a:t>
            </a:r>
            <a:endParaRPr lang="en-US" sz="440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ED8F195-2328-BE46-9E3F-2C2FC2CCEEEA}"/>
              </a:ext>
            </a:extLst>
          </p:cNvPr>
          <p:cNvSpPr/>
          <p:nvPr/>
        </p:nvSpPr>
        <p:spPr>
          <a:xfrm>
            <a:off x="5857531" y="1335900"/>
            <a:ext cx="4389120" cy="438912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A009914-53C9-3544-A521-F5BB02BECFC7}"/>
              </a:ext>
            </a:extLst>
          </p:cNvPr>
          <p:cNvSpPr/>
          <p:nvPr/>
        </p:nvSpPr>
        <p:spPr>
          <a:xfrm>
            <a:off x="4159834" y="1123837"/>
            <a:ext cx="2676869" cy="267686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BEB596D-D25C-E044-A222-0348620E2D61}"/>
              </a:ext>
            </a:extLst>
          </p:cNvPr>
          <p:cNvSpPr txBox="1"/>
          <p:nvPr/>
        </p:nvSpPr>
        <p:spPr>
          <a:xfrm>
            <a:off x="4315274" y="1582368"/>
            <a:ext cx="23659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bg1"/>
                </a:solidFill>
              </a:rPr>
              <a:t>Es más amplio, y no solo se desarrolla en los centros educativos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E591C2-E5F6-DA4C-9E20-55070EC9681F}"/>
              </a:ext>
            </a:extLst>
          </p:cNvPr>
          <p:cNvSpPr txBox="1"/>
          <p:nvPr/>
        </p:nvSpPr>
        <p:spPr>
          <a:xfrm>
            <a:off x="6836702" y="2468631"/>
            <a:ext cx="27448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400" dirty="0">
                <a:solidFill>
                  <a:schemeClr val="bg1"/>
                </a:solidFill>
              </a:rPr>
              <a:t>Calle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400" dirty="0">
                <a:solidFill>
                  <a:schemeClr val="bg1"/>
                </a:solidFill>
              </a:rPr>
              <a:t>Familia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400" dirty="0">
                <a:solidFill>
                  <a:schemeClr val="bg1"/>
                </a:solidFill>
              </a:rPr>
              <a:t>Trabajo 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7A034B3E-3EFF-FD45-A390-EC7AE49CD2C6}"/>
              </a:ext>
            </a:extLst>
          </p:cNvPr>
          <p:cNvSpPr/>
          <p:nvPr/>
        </p:nvSpPr>
        <p:spPr>
          <a:xfrm>
            <a:off x="4030104" y="1335900"/>
            <a:ext cx="7250339" cy="390984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TextBox 9">
            <a:extLst>
              <a:ext uri="{FF2B5EF4-FFF2-40B4-BE49-F238E27FC236}">
                <a16:creationId xmlns:a16="http://schemas.microsoft.com/office/drawing/2014/main" id="{A929E5CF-89A7-3A41-9140-A2E49DFBA87F}"/>
              </a:ext>
            </a:extLst>
          </p:cNvPr>
          <p:cNvSpPr txBox="1"/>
          <p:nvPr/>
        </p:nvSpPr>
        <p:spPr>
          <a:xfrm>
            <a:off x="4107823" y="1721326"/>
            <a:ext cx="7078373" cy="30162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800" b="1" dirty="0"/>
              <a:t>La educación es fundamental </a:t>
            </a:r>
          </a:p>
          <a:p>
            <a:pPr algn="ctr"/>
            <a:r>
              <a:rPr lang="es-ES" sz="3800" dirty="0"/>
              <a:t>para la construcción de la paz, </a:t>
            </a:r>
          </a:p>
          <a:p>
            <a:pPr algn="ctr"/>
            <a:r>
              <a:rPr lang="es-ES" sz="3800" dirty="0"/>
              <a:t>y debe estar basada en los valores </a:t>
            </a:r>
          </a:p>
          <a:p>
            <a:pPr algn="ctr"/>
            <a:r>
              <a:rPr lang="es-ES" sz="3800" dirty="0"/>
              <a:t>de tolerancia, cooperación, respeto y apertura </a:t>
            </a:r>
            <a:endParaRPr lang="en-US" sz="3800" dirty="0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3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" grpId="1" animBg="1"/>
      <p:bldP spid="13" grpId="0" animBg="1"/>
      <p:bldP spid="13" grpId="1" animBg="1"/>
      <p:bldP spid="14" grpId="0"/>
      <p:bldP spid="14" grpId="1"/>
      <p:bldP spid="15" grpId="0"/>
      <p:bldP spid="15" grpId="1"/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632EB-E1C3-1249-9F92-7962E7CC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800" b="1" dirty="0"/>
              <a:t>Violencia</a:t>
            </a:r>
            <a:br>
              <a:rPr lang="es-MX" sz="4800" b="1" dirty="0"/>
            </a:br>
            <a:r>
              <a:rPr lang="es-MX" sz="4800" b="1" dirty="0"/>
              <a:t>Escolar</a:t>
            </a:r>
            <a:r>
              <a:rPr lang="en-US" sz="4800" b="1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155116-A230-4746-8A86-60A55D88C78B}"/>
              </a:ext>
            </a:extLst>
          </p:cNvPr>
          <p:cNvSpPr txBox="1"/>
          <p:nvPr/>
        </p:nvSpPr>
        <p:spPr>
          <a:xfrm>
            <a:off x="3967364" y="1123837"/>
            <a:ext cx="69655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“Cualquier relación, proceso o condición por la cual un individuo o grupo viola la integridad física, social y/o psicológica de otra persona o grupo en el espacio educativo, generando una forma de interacción en la que este proceso se reproduce.”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6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F907ED-7D6A-8247-93E0-3FD026BBDF8B}"/>
              </a:ext>
            </a:extLst>
          </p:cNvPr>
          <p:cNvSpPr/>
          <p:nvPr/>
        </p:nvSpPr>
        <p:spPr>
          <a:xfrm>
            <a:off x="3828076" y="2595093"/>
            <a:ext cx="3251552" cy="33518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39FB51F-123F-6649-891A-3B0849C2510E}"/>
              </a:ext>
            </a:extLst>
          </p:cNvPr>
          <p:cNvSpPr/>
          <p:nvPr/>
        </p:nvSpPr>
        <p:spPr>
          <a:xfrm>
            <a:off x="7937737" y="2595093"/>
            <a:ext cx="3297922" cy="33518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F415058-4490-5E49-A510-296E7D784BA8}"/>
              </a:ext>
            </a:extLst>
          </p:cNvPr>
          <p:cNvSpPr/>
          <p:nvPr/>
        </p:nvSpPr>
        <p:spPr>
          <a:xfrm>
            <a:off x="4012316" y="807833"/>
            <a:ext cx="2850677" cy="1112740"/>
          </a:xfrm>
          <a:prstGeom prst="ellipse">
            <a:avLst/>
          </a:prstGeom>
          <a:solidFill>
            <a:srgbClr val="D5FC79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34566E2-280D-AE44-B600-93F09D83BC2C}"/>
              </a:ext>
            </a:extLst>
          </p:cNvPr>
          <p:cNvCxnSpPr/>
          <p:nvPr/>
        </p:nvCxnSpPr>
        <p:spPr>
          <a:xfrm>
            <a:off x="5437654" y="1920573"/>
            <a:ext cx="0" cy="597528"/>
          </a:xfrm>
          <a:prstGeom prst="straightConnector1">
            <a:avLst/>
          </a:prstGeom>
          <a:ln w="635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5018C00-7178-8F46-9196-7FFAC515CA2F}"/>
              </a:ext>
            </a:extLst>
          </p:cNvPr>
          <p:cNvCxnSpPr/>
          <p:nvPr/>
        </p:nvCxnSpPr>
        <p:spPr>
          <a:xfrm>
            <a:off x="9586698" y="1933061"/>
            <a:ext cx="0" cy="597528"/>
          </a:xfrm>
          <a:prstGeom prst="straightConnector1">
            <a:avLst/>
          </a:prstGeom>
          <a:ln w="635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6B2D6F9-EB22-C741-92DD-4390E44F3359}"/>
              </a:ext>
            </a:extLst>
          </p:cNvPr>
          <p:cNvSpPr txBox="1"/>
          <p:nvPr/>
        </p:nvSpPr>
        <p:spPr>
          <a:xfrm>
            <a:off x="4414867" y="889474"/>
            <a:ext cx="20779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 violencia afecta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6467EC-DC85-4C4B-A30E-B5FD169BBDA3}"/>
              </a:ext>
            </a:extLst>
          </p:cNvPr>
          <p:cNvSpPr txBox="1"/>
          <p:nvPr/>
        </p:nvSpPr>
        <p:spPr>
          <a:xfrm>
            <a:off x="3845495" y="2562841"/>
            <a:ext cx="32542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bg1"/>
                </a:solidFill>
              </a:rPr>
              <a:t>El proceso pedagógico en las escuelas, y las consecuencias pueden abarcar desde la deserción escolar hasta graves problemas psicológicos en las niñas, niños y adolescentes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CB34CD5-FEF1-A244-B6DE-620977F0C4E0}"/>
              </a:ext>
            </a:extLst>
          </p:cNvPr>
          <p:cNvSpPr txBox="1"/>
          <p:nvPr/>
        </p:nvSpPr>
        <p:spPr>
          <a:xfrm>
            <a:off x="8191641" y="3024506"/>
            <a:ext cx="279011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600" dirty="0">
                <a:solidFill>
                  <a:schemeClr val="bg1"/>
                </a:solidFill>
              </a:rPr>
              <a:t>El maltrato físico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600" dirty="0">
                <a:solidFill>
                  <a:schemeClr val="bg1"/>
                </a:solidFill>
              </a:rPr>
              <a:t>El abuso sexual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600" dirty="0">
                <a:solidFill>
                  <a:schemeClr val="bg1"/>
                </a:solidFill>
              </a:rPr>
              <a:t>El maltrato emocional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600" dirty="0">
                <a:solidFill>
                  <a:schemeClr val="bg1"/>
                </a:solidFill>
              </a:rPr>
              <a:t>El descuido o negligencia</a:t>
            </a:r>
          </a:p>
        </p:txBody>
      </p:sp>
      <p:sp>
        <p:nvSpPr>
          <p:cNvPr id="15" name="Oval 5">
            <a:extLst>
              <a:ext uri="{FF2B5EF4-FFF2-40B4-BE49-F238E27FC236}">
                <a16:creationId xmlns:a16="http://schemas.microsoft.com/office/drawing/2014/main" id="{AF415058-4490-5E49-A510-296E7D784BA8}"/>
              </a:ext>
            </a:extLst>
          </p:cNvPr>
          <p:cNvSpPr/>
          <p:nvPr/>
        </p:nvSpPr>
        <p:spPr>
          <a:xfrm>
            <a:off x="8091737" y="807833"/>
            <a:ext cx="2850677" cy="1112740"/>
          </a:xfrm>
          <a:prstGeom prst="ellipse">
            <a:avLst/>
          </a:prstGeom>
          <a:solidFill>
            <a:srgbClr val="D5FC79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AC5D03F-2FDC-154E-9EBB-41A55FC60301}"/>
              </a:ext>
            </a:extLst>
          </p:cNvPr>
          <p:cNvSpPr txBox="1"/>
          <p:nvPr/>
        </p:nvSpPr>
        <p:spPr>
          <a:xfrm>
            <a:off x="8243780" y="894005"/>
            <a:ext cx="25465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Generalmente se presenta…</a:t>
            </a:r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41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6" grpId="0" animBg="1"/>
      <p:bldP spid="19" grpId="0"/>
      <p:bldP spid="21" grpId="0"/>
      <p:bldP spid="22" grpId="0"/>
      <p:bldP spid="15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632EB-E1C3-1249-9F92-7962E7CC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dirty="0"/>
              <a:t>¿Cómo se presenta en la escuela?</a:t>
            </a:r>
            <a:endParaRPr lang="es-MX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155116-A230-4746-8A86-60A55D88C78B}"/>
              </a:ext>
            </a:extLst>
          </p:cNvPr>
          <p:cNvSpPr txBox="1"/>
          <p:nvPr/>
        </p:nvSpPr>
        <p:spPr>
          <a:xfrm>
            <a:off x="3657600" y="889186"/>
            <a:ext cx="798671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Problemas de disciplina: conflicto entre maestros/autoridades escolares y alumnos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Maltrato entre compañeros (</a:t>
            </a:r>
            <a:r>
              <a:rPr lang="es-ES" sz="3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Bullying</a:t>
            </a:r>
            <a:r>
              <a:rPr lang="es-E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Vandalismo y daños materiales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Violencia Física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Abuso sexual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Discriminación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Consumo de </a:t>
            </a:r>
            <a:br>
              <a:rPr lang="es-E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s-E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sustancias nocivas </a:t>
            </a:r>
            <a:br>
              <a:rPr lang="es-E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s-E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la salud</a:t>
            </a:r>
          </a:p>
        </p:txBody>
      </p:sp>
      <p:pic>
        <p:nvPicPr>
          <p:cNvPr id="5" name="Picture 3" descr="C:\Users\Usuario\Pictures\bullying\0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6932" y="2943378"/>
            <a:ext cx="4027361" cy="2446987"/>
          </a:xfrm>
          <a:prstGeom prst="rect">
            <a:avLst/>
          </a:prstGeom>
          <a:noFill/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30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AB485-FB98-E243-946B-151BC92F9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7" y="3095504"/>
            <a:ext cx="2886075" cy="871377"/>
          </a:xfrm>
        </p:spPr>
        <p:txBody>
          <a:bodyPr>
            <a:noAutofit/>
          </a:bodyPr>
          <a:lstStyle/>
          <a:p>
            <a:pPr algn="ctr"/>
            <a:r>
              <a:rPr lang="es-MX" sz="4400" b="1" dirty="0">
                <a:solidFill>
                  <a:schemeClr val="bg1"/>
                </a:solidFill>
              </a:rPr>
              <a:t>Tipos de agresiones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142606774"/>
              </p:ext>
            </p:extLst>
          </p:nvPr>
        </p:nvGraphicFramePr>
        <p:xfrm>
          <a:off x="3593353" y="847164"/>
          <a:ext cx="7971118" cy="5069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3">
            <a:extLst>
              <a:ext uri="{FF2B5EF4-FFF2-40B4-BE49-F238E27FC236}">
                <a16:creationId xmlns:a16="http://schemas.microsoft.com/office/drawing/2014/main" id="{58D9F243-C51F-2047-A6E1-3A152FBE0B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05857" y="-176309"/>
            <a:ext cx="145636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2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Marco">
  <a:themeElements>
    <a:clrScheme name="Violet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on base1" id="{110D974C-46BB-F549-816B-186D35120B95}" vid="{85DFFF51-1726-944D-A2A1-E10CF9A56D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presentacion base1</Template>
  <TotalTime>209</TotalTime>
  <Words>1336</Words>
  <Application>Microsoft Office PowerPoint</Application>
  <PresentationFormat>Panorámica</PresentationFormat>
  <Paragraphs>190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3" baseType="lpstr">
      <vt:lpstr>Amasis MT Pro Light</vt:lpstr>
      <vt:lpstr>Amasis MT Pro Medium</vt:lpstr>
      <vt:lpstr>Arial</vt:lpstr>
      <vt:lpstr>Bookman Old Style</vt:lpstr>
      <vt:lpstr>Corbel</vt:lpstr>
      <vt:lpstr>Wingdings</vt:lpstr>
      <vt:lpstr>Wingdings 2</vt:lpstr>
      <vt:lpstr>Marco</vt:lpstr>
      <vt:lpstr>DI NO A LA VIOLENCIA ESCOLAR</vt:lpstr>
      <vt:lpstr>Fundamentación Legal</vt:lpstr>
      <vt:lpstr>Convención sobre los Derechos de las niñas y los niños</vt:lpstr>
      <vt:lpstr>Violencia </vt:lpstr>
      <vt:lpstr>Fenómeno social de la violencia</vt:lpstr>
      <vt:lpstr>Violencia Escolar </vt:lpstr>
      <vt:lpstr>Presentación de PowerPoint</vt:lpstr>
      <vt:lpstr>¿Cómo se presenta en la escuela?</vt:lpstr>
      <vt:lpstr>Tipos de agresiones</vt:lpstr>
      <vt:lpstr>3 Elementos</vt:lpstr>
      <vt:lpstr>Sujetos a la violencia escolar</vt:lpstr>
      <vt:lpstr>Estudiantes/ Maestros-Autoridades escolares </vt:lpstr>
      <vt:lpstr>Maestros-Autoridades escolares/ Estudiantes </vt:lpstr>
      <vt:lpstr>Padres de familia/ Maestros-Autoridades escolares</vt:lpstr>
      <vt:lpstr>En el entorno escolar dichos tipos de agresión se tornan en:</vt:lpstr>
      <vt:lpstr>Características de las Víctimas</vt:lpstr>
      <vt:lpstr>Características del Agresor</vt:lpstr>
      <vt:lpstr>Síntomas del alumno víctima</vt:lpstr>
      <vt:lpstr>Factores de riesgo familiares</vt:lpstr>
      <vt:lpstr>Alteraciones psíquicas que pueden presentarse </vt:lpstr>
      <vt:lpstr>Principales Derechos y Responsabilidades de los Alumnos y Profesores </vt:lpstr>
      <vt:lpstr>Propuestas para combatir la violencia en las escuelas</vt:lpstr>
      <vt:lpstr>Presentación de PowerPoint</vt:lpstr>
      <vt:lpstr>Instituciones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 NO A LA VIOLENCIA ESCOLAR</dc:title>
  <dc:creator>CDHEC</dc:creator>
  <cp:lastModifiedBy>Jaqueline Ruiz</cp:lastModifiedBy>
  <cp:revision>31</cp:revision>
  <dcterms:created xsi:type="dcterms:W3CDTF">2020-01-27T20:12:37Z</dcterms:created>
  <dcterms:modified xsi:type="dcterms:W3CDTF">2022-11-09T14:09:49Z</dcterms:modified>
</cp:coreProperties>
</file>