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2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34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19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02/12/2022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24475"/>
              </p:ext>
            </p:extLst>
          </p:nvPr>
        </p:nvGraphicFramePr>
        <p:xfrm>
          <a:off x="103075" y="1534716"/>
          <a:ext cx="5902343" cy="3550467"/>
        </p:xfrm>
        <a:graphic>
          <a:graphicData uri="http://schemas.openxmlformats.org/drawingml/2006/table">
            <a:tbl>
              <a:tblPr/>
              <a:tblGrid>
                <a:gridCol w="181545"/>
                <a:gridCol w="520698"/>
                <a:gridCol w="2096116"/>
                <a:gridCol w="1715198"/>
                <a:gridCol w="833272"/>
                <a:gridCol w="555514"/>
              </a:tblGrid>
              <a:tr h="134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NIVEL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SIPINNA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Derechos Humanos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6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CESAME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Omisión de cuidados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PRONNIF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  y 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establecer límites claros en hijos.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abordar la sexualidad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Inteligencia emocional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8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Nutrición Infantil para padres de familia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graphicFrame>
        <p:nvGraphicFramePr>
          <p:cNvPr id="10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65863"/>
              </p:ext>
            </p:extLst>
          </p:nvPr>
        </p:nvGraphicFramePr>
        <p:xfrm>
          <a:off x="6023238" y="2990061"/>
          <a:ext cx="2869242" cy="2095123"/>
        </p:xfrm>
        <a:graphic>
          <a:graphicData uri="http://schemas.openxmlformats.org/drawingml/2006/table">
            <a:tbl>
              <a:tblPr/>
              <a:tblGrid>
                <a:gridCol w="335622"/>
                <a:gridCol w="388269"/>
                <a:gridCol w="513305"/>
                <a:gridCol w="348784"/>
                <a:gridCol w="401431"/>
                <a:gridCol w="401431"/>
                <a:gridCol w="480400"/>
              </a:tblGrid>
              <a:tr h="17326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SEPTIEMBRE/CONVOCATORIA</a:t>
                      </a:r>
                      <a:endParaRPr lang="es-MX" sz="105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432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7253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ector 10"/>
          <p:cNvSpPr/>
          <p:nvPr/>
        </p:nvSpPr>
        <p:spPr>
          <a:xfrm>
            <a:off x="5928979" y="5350319"/>
            <a:ext cx="76439" cy="11633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onector 11"/>
          <p:cNvSpPr/>
          <p:nvPr/>
        </p:nvSpPr>
        <p:spPr>
          <a:xfrm>
            <a:off x="5928979" y="5663163"/>
            <a:ext cx="76439" cy="116335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6005418" y="5239799"/>
            <a:ext cx="273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Convocatoria</a:t>
            </a:r>
            <a:endParaRPr lang="es-MX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58597" y="5569495"/>
            <a:ext cx="3085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Registro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3173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2699792" y="43369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2879304" y="40466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6880"/>
              </p:ext>
            </p:extLst>
          </p:nvPr>
        </p:nvGraphicFramePr>
        <p:xfrm>
          <a:off x="1043608" y="1124745"/>
          <a:ext cx="6840760" cy="4392482"/>
        </p:xfrm>
        <a:graphic>
          <a:graphicData uri="http://schemas.openxmlformats.org/drawingml/2006/table">
            <a:tbl>
              <a:tblPr/>
              <a:tblGrid>
                <a:gridCol w="244997"/>
                <a:gridCol w="702687"/>
                <a:gridCol w="2828729"/>
                <a:gridCol w="2314676"/>
                <a:gridCol w="749671"/>
              </a:tblGrid>
              <a:tr h="1662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8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Omisión de cuidados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establecer límites claros en hijos.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abordar la sexualidad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0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Inteligencia emocional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8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Nutrición Infantil para padres de familia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16753" y="755413"/>
            <a:ext cx="391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Dirigido a Docentes y Padres de Familia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91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10014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  <p:graphicFrame>
        <p:nvGraphicFramePr>
          <p:cNvPr id="20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24004"/>
              </p:ext>
            </p:extLst>
          </p:nvPr>
        </p:nvGraphicFramePr>
        <p:xfrm>
          <a:off x="3279656" y="2289634"/>
          <a:ext cx="4716215" cy="3353890"/>
        </p:xfrm>
        <a:graphic>
          <a:graphicData uri="http://schemas.openxmlformats.org/drawingml/2006/table">
            <a:tbl>
              <a:tblPr/>
              <a:tblGrid>
                <a:gridCol w="673745"/>
                <a:gridCol w="673745"/>
                <a:gridCol w="673745"/>
                <a:gridCol w="673745"/>
                <a:gridCol w="673745"/>
                <a:gridCol w="673745"/>
                <a:gridCol w="673745"/>
              </a:tblGrid>
              <a:tr h="6286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DICIEMBRE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r>
                        <a:rPr lang="es-MX" sz="9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(Salud mental en niños, niñas y adolescentes)</a:t>
                      </a:r>
                      <a:endParaRPr lang="es-MX" sz="9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34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389</Words>
  <Application>Microsoft Office PowerPoint</Application>
  <PresentationFormat>Presentación en pantalla (4:3)</PresentationFormat>
  <Paragraphs>184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Usuario</cp:lastModifiedBy>
  <cp:revision>88</cp:revision>
  <cp:lastPrinted>2021-10-08T15:36:38Z</cp:lastPrinted>
  <dcterms:created xsi:type="dcterms:W3CDTF">2014-09-29T19:47:18Z</dcterms:created>
  <dcterms:modified xsi:type="dcterms:W3CDTF">2022-12-02T19:09:40Z</dcterms:modified>
</cp:coreProperties>
</file>