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304" r:id="rId4"/>
    <p:sldId id="269" r:id="rId5"/>
    <p:sldId id="305" r:id="rId6"/>
    <p:sldId id="306" r:id="rId7"/>
    <p:sldId id="307" r:id="rId8"/>
    <p:sldId id="312" r:id="rId9"/>
    <p:sldId id="313" r:id="rId10"/>
    <p:sldId id="314" r:id="rId11"/>
    <p:sldId id="308" r:id="rId12"/>
    <p:sldId id="270" r:id="rId13"/>
    <p:sldId id="262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9" r:id="rId31"/>
    <p:sldId id="290" r:id="rId32"/>
    <p:sldId id="293" r:id="rId33"/>
    <p:sldId id="294" r:id="rId34"/>
    <p:sldId id="295" r:id="rId35"/>
    <p:sldId id="296" r:id="rId36"/>
    <p:sldId id="310" r:id="rId37"/>
    <p:sldId id="315" r:id="rId38"/>
    <p:sldId id="297" r:id="rId39"/>
    <p:sldId id="266" r:id="rId40"/>
    <p:sldId id="263" r:id="rId41"/>
    <p:sldId id="303" r:id="rId42"/>
    <p:sldId id="301" r:id="rId4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56115-FD2D-4F58-BF79-B8746536DB5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675AE3A-5311-492A-9AAB-D0BEA476F980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2400" dirty="0"/>
            <a:t>Biológico</a:t>
          </a:r>
        </a:p>
      </dgm:t>
    </dgm:pt>
    <dgm:pt modelId="{BB498087-1CFD-496D-986D-8B377970E962}" type="parTrans" cxnId="{53A3F7F4-2E97-4FBD-A181-3300954FD38E}">
      <dgm:prSet/>
      <dgm:spPr/>
      <dgm:t>
        <a:bodyPr/>
        <a:lstStyle/>
        <a:p>
          <a:endParaRPr lang="es-MX"/>
        </a:p>
      </dgm:t>
    </dgm:pt>
    <dgm:pt modelId="{B01404B2-B78A-47DA-8811-23AB83B17AB8}" type="sibTrans" cxnId="{53A3F7F4-2E97-4FBD-A181-3300954FD38E}">
      <dgm:prSet/>
      <dgm:spPr/>
      <dgm:t>
        <a:bodyPr/>
        <a:lstStyle/>
        <a:p>
          <a:endParaRPr lang="es-MX"/>
        </a:p>
      </dgm:t>
    </dgm:pt>
    <dgm:pt modelId="{C2C2C968-E0E6-43E9-88FF-50C163E197B6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MX" sz="1800" dirty="0"/>
            <a:t>Genética.</a:t>
          </a:r>
        </a:p>
      </dgm:t>
    </dgm:pt>
    <dgm:pt modelId="{17EA1207-1530-4036-89E0-95EA69A877AE}" type="parTrans" cxnId="{6318D045-15B7-4374-91E7-A32BD58FCF21}">
      <dgm:prSet/>
      <dgm:spPr>
        <a:ln>
          <a:solidFill>
            <a:srgbClr val="00B050"/>
          </a:solidFill>
        </a:ln>
      </dgm:spPr>
      <dgm:t>
        <a:bodyPr/>
        <a:lstStyle/>
        <a:p>
          <a:endParaRPr lang="es-MX"/>
        </a:p>
      </dgm:t>
    </dgm:pt>
    <dgm:pt modelId="{092C11F1-ED72-49FE-A82F-9060EAE1A621}" type="sibTrans" cxnId="{6318D045-15B7-4374-91E7-A32BD58FCF21}">
      <dgm:prSet/>
      <dgm:spPr/>
      <dgm:t>
        <a:bodyPr/>
        <a:lstStyle/>
        <a:p>
          <a:endParaRPr lang="es-MX"/>
        </a:p>
      </dgm:t>
    </dgm:pt>
    <dgm:pt modelId="{258E337A-39B6-4CD5-9B1B-44CB8A531407}">
      <dgm:prSet phldrT="[Texto]" custT="1"/>
      <dgm:spPr/>
      <dgm:t>
        <a:bodyPr/>
        <a:lstStyle/>
        <a:p>
          <a:r>
            <a:rPr lang="es-MX" sz="2400" dirty="0"/>
            <a:t>Psicológico</a:t>
          </a:r>
        </a:p>
      </dgm:t>
    </dgm:pt>
    <dgm:pt modelId="{6B2AFA31-4430-4D3E-8E84-DB638395F202}" type="parTrans" cxnId="{9AC62428-BA44-4945-B833-5D6F408101EA}">
      <dgm:prSet/>
      <dgm:spPr/>
      <dgm:t>
        <a:bodyPr/>
        <a:lstStyle/>
        <a:p>
          <a:endParaRPr lang="es-MX"/>
        </a:p>
      </dgm:t>
    </dgm:pt>
    <dgm:pt modelId="{EFE83EA9-33FF-486C-977D-D7DD5CD45671}" type="sibTrans" cxnId="{9AC62428-BA44-4945-B833-5D6F408101EA}">
      <dgm:prSet/>
      <dgm:spPr/>
      <dgm:t>
        <a:bodyPr/>
        <a:lstStyle/>
        <a:p>
          <a:endParaRPr lang="es-MX"/>
        </a:p>
      </dgm:t>
    </dgm:pt>
    <dgm:pt modelId="{C98C5702-A29E-4786-8CB2-3F7F32CE08EA}">
      <dgm:prSet phldrT="[Texto]" custT="1"/>
      <dgm:spPr/>
      <dgm:t>
        <a:bodyPr/>
        <a:lstStyle/>
        <a:p>
          <a:r>
            <a:rPr lang="es-MX" sz="1800" dirty="0"/>
            <a:t>Estilos de pensamiento -emoción - conducta.</a:t>
          </a:r>
        </a:p>
      </dgm:t>
    </dgm:pt>
    <dgm:pt modelId="{8E82DCDC-0FBE-4C0D-9F5D-0B1D0818CE10}" type="parTrans" cxnId="{AA6B8C61-1B52-4E7E-8BC4-B0B82C658FFC}">
      <dgm:prSet/>
      <dgm:spPr/>
      <dgm:t>
        <a:bodyPr/>
        <a:lstStyle/>
        <a:p>
          <a:endParaRPr lang="es-MX"/>
        </a:p>
      </dgm:t>
    </dgm:pt>
    <dgm:pt modelId="{0A44A20F-7941-458D-BB9E-3FE081414AAA}" type="sibTrans" cxnId="{AA6B8C61-1B52-4E7E-8BC4-B0B82C658FFC}">
      <dgm:prSet/>
      <dgm:spPr/>
      <dgm:t>
        <a:bodyPr/>
        <a:lstStyle/>
        <a:p>
          <a:endParaRPr lang="es-MX"/>
        </a:p>
      </dgm:t>
    </dgm:pt>
    <dgm:pt modelId="{55DDD1B4-F836-48BB-8071-4D701012BCEA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2400" dirty="0"/>
            <a:t>Social</a:t>
          </a:r>
        </a:p>
      </dgm:t>
    </dgm:pt>
    <dgm:pt modelId="{41772D50-00EE-46D3-A7C6-FE1AADDEAD7D}" type="parTrans" cxnId="{DB2A75C7-F6D2-4806-AC93-E8B2E1C6CA20}">
      <dgm:prSet/>
      <dgm:spPr/>
      <dgm:t>
        <a:bodyPr/>
        <a:lstStyle/>
        <a:p>
          <a:endParaRPr lang="es-MX"/>
        </a:p>
      </dgm:t>
    </dgm:pt>
    <dgm:pt modelId="{4291C45E-F886-48A6-AEAE-6285EA6422B3}" type="sibTrans" cxnId="{DB2A75C7-F6D2-4806-AC93-E8B2E1C6CA20}">
      <dgm:prSet/>
      <dgm:spPr/>
      <dgm:t>
        <a:bodyPr/>
        <a:lstStyle/>
        <a:p>
          <a:endParaRPr lang="es-MX"/>
        </a:p>
      </dgm:t>
    </dgm:pt>
    <dgm:pt modelId="{B0727D97-62D4-4D07-B081-DFCC6F15DA0C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MX" sz="1800" dirty="0"/>
            <a:t>Entorno familiar </a:t>
          </a:r>
        </a:p>
        <a:p>
          <a:r>
            <a:rPr lang="es-MX" sz="1800" dirty="0"/>
            <a:t>Escolar.</a:t>
          </a:r>
        </a:p>
      </dgm:t>
    </dgm:pt>
    <dgm:pt modelId="{9C4C9837-E8AF-41E0-BE39-14CA07D043A0}" type="parTrans" cxnId="{298BDB0E-EDBE-40A4-B688-C74DBDD41D6F}">
      <dgm:prSet/>
      <dgm:spPr>
        <a:ln>
          <a:solidFill>
            <a:srgbClr val="FFC000"/>
          </a:solidFill>
        </a:ln>
      </dgm:spPr>
      <dgm:t>
        <a:bodyPr/>
        <a:lstStyle/>
        <a:p>
          <a:endParaRPr lang="es-MX"/>
        </a:p>
      </dgm:t>
    </dgm:pt>
    <dgm:pt modelId="{9122987E-BAA2-40BE-8CFA-B0EB91D5E0A4}" type="sibTrans" cxnId="{298BDB0E-EDBE-40A4-B688-C74DBDD41D6F}">
      <dgm:prSet/>
      <dgm:spPr/>
      <dgm:t>
        <a:bodyPr/>
        <a:lstStyle/>
        <a:p>
          <a:endParaRPr lang="es-MX"/>
        </a:p>
      </dgm:t>
    </dgm:pt>
    <dgm:pt modelId="{3B2E4F52-EB56-4ABB-BBA9-27ADEEB1EF76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MX" sz="1800" dirty="0"/>
            <a:t>Condiciones orgánicas.</a:t>
          </a:r>
        </a:p>
      </dgm:t>
    </dgm:pt>
    <dgm:pt modelId="{E1B68EC6-2E6E-4335-8034-B264FDF2B817}" type="parTrans" cxnId="{DDA72225-EAF3-4ABF-B670-3747FB3F4972}">
      <dgm:prSet/>
      <dgm:spPr>
        <a:ln>
          <a:solidFill>
            <a:srgbClr val="00B050"/>
          </a:solidFill>
        </a:ln>
      </dgm:spPr>
      <dgm:t>
        <a:bodyPr/>
        <a:lstStyle/>
        <a:p>
          <a:endParaRPr lang="es-MX"/>
        </a:p>
      </dgm:t>
    </dgm:pt>
    <dgm:pt modelId="{252785DA-1768-47C6-8C70-CAA2E4DFB126}" type="sibTrans" cxnId="{DDA72225-EAF3-4ABF-B670-3747FB3F4972}">
      <dgm:prSet/>
      <dgm:spPr/>
      <dgm:t>
        <a:bodyPr/>
        <a:lstStyle/>
        <a:p>
          <a:endParaRPr lang="es-MX"/>
        </a:p>
      </dgm:t>
    </dgm:pt>
    <dgm:pt modelId="{DC39280E-D4E9-47B6-8C81-174A69FE7E6A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MX" sz="1800" dirty="0"/>
            <a:t>Enfermedades – accidentes.</a:t>
          </a:r>
        </a:p>
      </dgm:t>
    </dgm:pt>
    <dgm:pt modelId="{74A5655A-04E8-4CEA-B7E2-75459937A835}" type="parTrans" cxnId="{F4DA8FEF-FBE0-4A23-BCF9-7C71F9783414}">
      <dgm:prSet/>
      <dgm:spPr>
        <a:ln>
          <a:solidFill>
            <a:srgbClr val="00B050"/>
          </a:solidFill>
        </a:ln>
      </dgm:spPr>
      <dgm:t>
        <a:bodyPr/>
        <a:lstStyle/>
        <a:p>
          <a:endParaRPr lang="es-MX"/>
        </a:p>
      </dgm:t>
    </dgm:pt>
    <dgm:pt modelId="{888E71EF-3D30-4335-88E2-E09F242201F8}" type="sibTrans" cxnId="{F4DA8FEF-FBE0-4A23-BCF9-7C71F9783414}">
      <dgm:prSet/>
      <dgm:spPr/>
      <dgm:t>
        <a:bodyPr/>
        <a:lstStyle/>
        <a:p>
          <a:endParaRPr lang="es-MX"/>
        </a:p>
      </dgm:t>
    </dgm:pt>
    <dgm:pt modelId="{128A121B-3ED9-4F92-B8DD-97FDD4B687A2}">
      <dgm:prSet phldrT="[Texto]" custT="1"/>
      <dgm:spPr/>
      <dgm:t>
        <a:bodyPr/>
        <a:lstStyle/>
        <a:p>
          <a:r>
            <a:rPr lang="es-MX" sz="1800" dirty="0"/>
            <a:t>Rasgos de personalidad.</a:t>
          </a:r>
        </a:p>
      </dgm:t>
    </dgm:pt>
    <dgm:pt modelId="{EE244173-2486-449A-A0A1-C4077EDF81EE}" type="parTrans" cxnId="{40178CD6-BA6F-4EDD-9017-5C152EC62021}">
      <dgm:prSet/>
      <dgm:spPr/>
      <dgm:t>
        <a:bodyPr/>
        <a:lstStyle/>
        <a:p>
          <a:endParaRPr lang="es-MX"/>
        </a:p>
      </dgm:t>
    </dgm:pt>
    <dgm:pt modelId="{EEA20630-4F03-4235-8C09-4DC78357C99D}" type="sibTrans" cxnId="{40178CD6-BA6F-4EDD-9017-5C152EC62021}">
      <dgm:prSet/>
      <dgm:spPr/>
      <dgm:t>
        <a:bodyPr/>
        <a:lstStyle/>
        <a:p>
          <a:endParaRPr lang="es-MX"/>
        </a:p>
      </dgm:t>
    </dgm:pt>
    <dgm:pt modelId="{337E223D-732F-412D-8A2E-B8C3324E16A8}">
      <dgm:prSet phldrT="[Texto]" custT="1"/>
      <dgm:spPr/>
      <dgm:t>
        <a:bodyPr/>
        <a:lstStyle/>
        <a:p>
          <a:r>
            <a:rPr lang="es-MX" sz="1800" dirty="0"/>
            <a:t>Sucesos de vida.</a:t>
          </a:r>
        </a:p>
      </dgm:t>
    </dgm:pt>
    <dgm:pt modelId="{92687184-AD49-4F3E-AC31-1B304C7AE210}" type="parTrans" cxnId="{D428BE93-2E04-4DA0-8165-10645311005F}">
      <dgm:prSet/>
      <dgm:spPr/>
      <dgm:t>
        <a:bodyPr/>
        <a:lstStyle/>
        <a:p>
          <a:endParaRPr lang="es-MX"/>
        </a:p>
      </dgm:t>
    </dgm:pt>
    <dgm:pt modelId="{8DFF3BB1-21F2-4136-AF2B-05AD62221839}" type="sibTrans" cxnId="{D428BE93-2E04-4DA0-8165-10645311005F}">
      <dgm:prSet/>
      <dgm:spPr/>
      <dgm:t>
        <a:bodyPr/>
        <a:lstStyle/>
        <a:p>
          <a:endParaRPr lang="es-MX"/>
        </a:p>
      </dgm:t>
    </dgm:pt>
    <dgm:pt modelId="{92CAD1E7-E58E-4F0F-8DA2-97BDE610BF8F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MX" sz="1800" dirty="0"/>
            <a:t>Valores.</a:t>
          </a:r>
        </a:p>
        <a:p>
          <a:r>
            <a:rPr lang="es-MX" sz="1800" dirty="0"/>
            <a:t>Religión.</a:t>
          </a:r>
        </a:p>
      </dgm:t>
    </dgm:pt>
    <dgm:pt modelId="{60F03C92-81FD-4A40-B7FA-DBFAF44D5051}" type="parTrans" cxnId="{73806B7D-00B7-4F4B-9011-B0BC22119E80}">
      <dgm:prSet/>
      <dgm:spPr>
        <a:ln>
          <a:solidFill>
            <a:srgbClr val="FFC000"/>
          </a:solidFill>
        </a:ln>
      </dgm:spPr>
      <dgm:t>
        <a:bodyPr/>
        <a:lstStyle/>
        <a:p>
          <a:endParaRPr lang="es-MX"/>
        </a:p>
      </dgm:t>
    </dgm:pt>
    <dgm:pt modelId="{C077C658-2197-45F0-9101-0DB7AC3819FF}" type="sibTrans" cxnId="{73806B7D-00B7-4F4B-9011-B0BC22119E80}">
      <dgm:prSet/>
      <dgm:spPr/>
      <dgm:t>
        <a:bodyPr/>
        <a:lstStyle/>
        <a:p>
          <a:endParaRPr lang="es-MX"/>
        </a:p>
      </dgm:t>
    </dgm:pt>
    <dgm:pt modelId="{DDCA63D6-A4DA-4A28-B971-4873ADC0CDFA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MX" sz="1800" dirty="0"/>
            <a:t>Cultura </a:t>
          </a:r>
        </a:p>
        <a:p>
          <a:r>
            <a:rPr lang="es-MX" sz="1800" dirty="0"/>
            <a:t>Tradiciones.</a:t>
          </a:r>
        </a:p>
      </dgm:t>
    </dgm:pt>
    <dgm:pt modelId="{43023C88-2DD8-4569-AA75-240290289329}" type="parTrans" cxnId="{3C6ED3A2-DC70-4980-9C55-BE62652680C2}">
      <dgm:prSet/>
      <dgm:spPr>
        <a:ln>
          <a:solidFill>
            <a:srgbClr val="FFC000"/>
          </a:solidFill>
        </a:ln>
      </dgm:spPr>
      <dgm:t>
        <a:bodyPr/>
        <a:lstStyle/>
        <a:p>
          <a:endParaRPr lang="es-MX"/>
        </a:p>
      </dgm:t>
    </dgm:pt>
    <dgm:pt modelId="{A529D50D-90B5-4AC7-AC37-4F9F56BB31FF}" type="sibTrans" cxnId="{3C6ED3A2-DC70-4980-9C55-BE62652680C2}">
      <dgm:prSet/>
      <dgm:spPr/>
      <dgm:t>
        <a:bodyPr/>
        <a:lstStyle/>
        <a:p>
          <a:endParaRPr lang="es-MX"/>
        </a:p>
      </dgm:t>
    </dgm:pt>
    <dgm:pt modelId="{AF74A36D-F4C7-473C-9E64-4258D5984D7A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MX" sz="1800" dirty="0"/>
            <a:t>Clase social.</a:t>
          </a:r>
        </a:p>
      </dgm:t>
    </dgm:pt>
    <dgm:pt modelId="{915DE985-32F6-4DA6-93E2-628E8481388A}" type="parTrans" cxnId="{A4E402F5-0934-4796-8181-83AC7F34A051}">
      <dgm:prSet/>
      <dgm:spPr>
        <a:ln>
          <a:solidFill>
            <a:srgbClr val="FFC000"/>
          </a:solidFill>
        </a:ln>
      </dgm:spPr>
      <dgm:t>
        <a:bodyPr/>
        <a:lstStyle/>
        <a:p>
          <a:endParaRPr lang="es-MX"/>
        </a:p>
      </dgm:t>
    </dgm:pt>
    <dgm:pt modelId="{3CDFA3C5-4F49-4210-81B9-95DECE4A9681}" type="sibTrans" cxnId="{A4E402F5-0934-4796-8181-83AC7F34A051}">
      <dgm:prSet/>
      <dgm:spPr/>
      <dgm:t>
        <a:bodyPr/>
        <a:lstStyle/>
        <a:p>
          <a:endParaRPr lang="es-MX"/>
        </a:p>
      </dgm:t>
    </dgm:pt>
    <dgm:pt modelId="{929131ED-4017-4F50-BF00-F1B1F50C33ED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MX" sz="1800" dirty="0"/>
            <a:t>Medios de comunicación.</a:t>
          </a:r>
        </a:p>
      </dgm:t>
    </dgm:pt>
    <dgm:pt modelId="{C894B5D2-5624-405F-A490-3D8AE3332D19}" type="parTrans" cxnId="{D2F92DB9-C468-4414-8FFE-93DC9BC99E4D}">
      <dgm:prSet/>
      <dgm:spPr>
        <a:ln>
          <a:solidFill>
            <a:srgbClr val="FFC000"/>
          </a:solidFill>
        </a:ln>
      </dgm:spPr>
      <dgm:t>
        <a:bodyPr/>
        <a:lstStyle/>
        <a:p>
          <a:endParaRPr lang="es-MX"/>
        </a:p>
      </dgm:t>
    </dgm:pt>
    <dgm:pt modelId="{C2C8E815-ABE4-4D55-8EE3-EE452B08E61D}" type="sibTrans" cxnId="{D2F92DB9-C468-4414-8FFE-93DC9BC99E4D}">
      <dgm:prSet/>
      <dgm:spPr/>
      <dgm:t>
        <a:bodyPr/>
        <a:lstStyle/>
        <a:p>
          <a:endParaRPr lang="es-MX"/>
        </a:p>
      </dgm:t>
    </dgm:pt>
    <dgm:pt modelId="{3D387DE7-6722-45F7-8367-6C2990DA7E94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MX" sz="1800" dirty="0"/>
            <a:t>Embarazo y nacimiento.</a:t>
          </a:r>
        </a:p>
      </dgm:t>
    </dgm:pt>
    <dgm:pt modelId="{62822E04-E93A-4D99-B09E-BB8091CB65E1}" type="parTrans" cxnId="{AB6F7FC1-9196-4BAD-846E-B9C32CD5542B}">
      <dgm:prSet/>
      <dgm:spPr>
        <a:ln>
          <a:solidFill>
            <a:srgbClr val="00B050"/>
          </a:solidFill>
        </a:ln>
      </dgm:spPr>
      <dgm:t>
        <a:bodyPr/>
        <a:lstStyle/>
        <a:p>
          <a:endParaRPr lang="es-MX"/>
        </a:p>
      </dgm:t>
    </dgm:pt>
    <dgm:pt modelId="{814807E7-8AFA-47C4-9413-8FC38463201E}" type="sibTrans" cxnId="{AB6F7FC1-9196-4BAD-846E-B9C32CD5542B}">
      <dgm:prSet/>
      <dgm:spPr/>
      <dgm:t>
        <a:bodyPr/>
        <a:lstStyle/>
        <a:p>
          <a:endParaRPr lang="es-MX"/>
        </a:p>
      </dgm:t>
    </dgm:pt>
    <dgm:pt modelId="{5B22F4E4-E723-406D-9960-B8440C85B052}" type="pres">
      <dgm:prSet presAssocID="{6E356115-FD2D-4F58-BF79-B8746536DB5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3C3B44-E3DB-4C88-8F77-A884557B38DA}" type="pres">
      <dgm:prSet presAssocID="{B675AE3A-5311-492A-9AAB-D0BEA476F980}" presName="root" presStyleCnt="0"/>
      <dgm:spPr/>
    </dgm:pt>
    <dgm:pt modelId="{FFF5678F-A0F5-4965-B119-546979717869}" type="pres">
      <dgm:prSet presAssocID="{B675AE3A-5311-492A-9AAB-D0BEA476F980}" presName="rootComposite" presStyleCnt="0"/>
      <dgm:spPr/>
    </dgm:pt>
    <dgm:pt modelId="{CFD9CB69-BDCD-4AAB-B687-DDE02FB45A4E}" type="pres">
      <dgm:prSet presAssocID="{B675AE3A-5311-492A-9AAB-D0BEA476F980}" presName="rootText" presStyleLbl="node1" presStyleIdx="0" presStyleCnt="3" custLinFactX="-57888" custLinFactNeighborX="-100000" custLinFactNeighborY="17256"/>
      <dgm:spPr/>
    </dgm:pt>
    <dgm:pt modelId="{532ED0D1-E3DF-40B1-9FED-8437F8E7E46C}" type="pres">
      <dgm:prSet presAssocID="{B675AE3A-5311-492A-9AAB-D0BEA476F980}" presName="rootConnector" presStyleLbl="node1" presStyleIdx="0" presStyleCnt="3"/>
      <dgm:spPr/>
    </dgm:pt>
    <dgm:pt modelId="{8470B2BF-A745-4E2B-82B1-3A0E04A3AE2F}" type="pres">
      <dgm:prSet presAssocID="{B675AE3A-5311-492A-9AAB-D0BEA476F980}" presName="childShape" presStyleCnt="0"/>
      <dgm:spPr/>
    </dgm:pt>
    <dgm:pt modelId="{D794520B-EA04-469A-BA22-6D147CCF20D9}" type="pres">
      <dgm:prSet presAssocID="{17EA1207-1530-4036-89E0-95EA69A877AE}" presName="Name13" presStyleLbl="parChTrans1D2" presStyleIdx="0" presStyleCnt="12"/>
      <dgm:spPr/>
    </dgm:pt>
    <dgm:pt modelId="{2FBD650C-5079-46AB-960A-6AFC304D6969}" type="pres">
      <dgm:prSet presAssocID="{C2C2C968-E0E6-43E9-88FF-50C163E197B6}" presName="childText" presStyleLbl="bgAcc1" presStyleIdx="0" presStyleCnt="12" custScaleX="170816" custLinFactNeighborX="-62202" custLinFactNeighborY="10353">
        <dgm:presLayoutVars>
          <dgm:bulletEnabled val="1"/>
        </dgm:presLayoutVars>
      </dgm:prSet>
      <dgm:spPr/>
    </dgm:pt>
    <dgm:pt modelId="{B700207E-1C5B-4BD9-947A-75E60D3D9C75}" type="pres">
      <dgm:prSet presAssocID="{E1B68EC6-2E6E-4335-8034-B264FDF2B817}" presName="Name13" presStyleLbl="parChTrans1D2" presStyleIdx="1" presStyleCnt="12"/>
      <dgm:spPr/>
    </dgm:pt>
    <dgm:pt modelId="{B89BC3DC-EF46-4552-804D-C97D06296197}" type="pres">
      <dgm:prSet presAssocID="{3B2E4F52-EB56-4ABB-BBA9-27ADEEB1EF76}" presName="childText" presStyleLbl="bgAcc1" presStyleIdx="1" presStyleCnt="12" custScaleX="256465" custLinFactNeighborX="-67594" custLinFactNeighborY="15530">
        <dgm:presLayoutVars>
          <dgm:bulletEnabled val="1"/>
        </dgm:presLayoutVars>
      </dgm:prSet>
      <dgm:spPr/>
    </dgm:pt>
    <dgm:pt modelId="{C7972F8C-0DB5-41B5-9395-AEE185806D62}" type="pres">
      <dgm:prSet presAssocID="{62822E04-E93A-4D99-B09E-BB8091CB65E1}" presName="Name13" presStyleLbl="parChTrans1D2" presStyleIdx="2" presStyleCnt="12"/>
      <dgm:spPr/>
    </dgm:pt>
    <dgm:pt modelId="{2ED9E521-1E74-4564-A2F1-DA0AC5504D95}" type="pres">
      <dgm:prSet presAssocID="{3D387DE7-6722-45F7-8367-6C2990DA7E94}" presName="childText" presStyleLbl="bgAcc1" presStyleIdx="2" presStyleCnt="12" custScaleX="220105" custLinFactNeighborX="-56817" custLinFactNeighborY="12079">
        <dgm:presLayoutVars>
          <dgm:bulletEnabled val="1"/>
        </dgm:presLayoutVars>
      </dgm:prSet>
      <dgm:spPr/>
    </dgm:pt>
    <dgm:pt modelId="{1B0BC45F-9A2C-4771-BD54-BFC4BEBD4020}" type="pres">
      <dgm:prSet presAssocID="{74A5655A-04E8-4CEA-B7E2-75459937A835}" presName="Name13" presStyleLbl="parChTrans1D2" presStyleIdx="3" presStyleCnt="12"/>
      <dgm:spPr/>
    </dgm:pt>
    <dgm:pt modelId="{B786D0CE-D215-4172-9F9F-6E16FD09A784}" type="pres">
      <dgm:prSet presAssocID="{DC39280E-D4E9-47B6-8C81-174A69FE7E6A}" presName="childText" presStyleLbl="bgAcc1" presStyleIdx="3" presStyleCnt="12" custScaleX="241354" custLinFactNeighborX="-69751" custLinFactNeighborY="29339">
        <dgm:presLayoutVars>
          <dgm:bulletEnabled val="1"/>
        </dgm:presLayoutVars>
      </dgm:prSet>
      <dgm:spPr/>
    </dgm:pt>
    <dgm:pt modelId="{9F971EF7-073A-47AD-8798-DA06785AD528}" type="pres">
      <dgm:prSet presAssocID="{258E337A-39B6-4CD5-9B1B-44CB8A531407}" presName="root" presStyleCnt="0"/>
      <dgm:spPr/>
    </dgm:pt>
    <dgm:pt modelId="{DE207153-05B3-49C8-B49E-610F15D352AA}" type="pres">
      <dgm:prSet presAssocID="{258E337A-39B6-4CD5-9B1B-44CB8A531407}" presName="rootComposite" presStyleCnt="0"/>
      <dgm:spPr/>
    </dgm:pt>
    <dgm:pt modelId="{A9F5B1F1-3A0F-45A9-B660-DAC04472E497}" type="pres">
      <dgm:prSet presAssocID="{258E337A-39B6-4CD5-9B1B-44CB8A531407}" presName="rootText" presStyleLbl="node1" presStyleIdx="1" presStyleCnt="3" custScaleX="112153" custLinFactNeighborX="-55218" custLinFactNeighborY="17255"/>
      <dgm:spPr/>
    </dgm:pt>
    <dgm:pt modelId="{12B688D1-2AEC-45A7-8D96-56CCA6FDD6FC}" type="pres">
      <dgm:prSet presAssocID="{258E337A-39B6-4CD5-9B1B-44CB8A531407}" presName="rootConnector" presStyleLbl="node1" presStyleIdx="1" presStyleCnt="3"/>
      <dgm:spPr/>
    </dgm:pt>
    <dgm:pt modelId="{CCB3C269-62DE-450D-9238-B41CAF376708}" type="pres">
      <dgm:prSet presAssocID="{258E337A-39B6-4CD5-9B1B-44CB8A531407}" presName="childShape" presStyleCnt="0"/>
      <dgm:spPr/>
    </dgm:pt>
    <dgm:pt modelId="{52B2472C-F30D-4E69-8A1C-71DF9276645E}" type="pres">
      <dgm:prSet presAssocID="{8E82DCDC-0FBE-4C0D-9F5D-0B1D0818CE10}" presName="Name13" presStyleLbl="parChTrans1D2" presStyleIdx="4" presStyleCnt="12"/>
      <dgm:spPr/>
    </dgm:pt>
    <dgm:pt modelId="{7CBEE5D8-DF8C-4567-8F00-6EAA4EAF75C8}" type="pres">
      <dgm:prSet presAssocID="{C98C5702-A29E-4786-8CB2-3F7F32CE08EA}" presName="childText" presStyleLbl="bgAcc1" presStyleIdx="4" presStyleCnt="12" custScaleX="222738" custLinFactNeighborX="-71179" custLinFactNeighborY="5176">
        <dgm:presLayoutVars>
          <dgm:bulletEnabled val="1"/>
        </dgm:presLayoutVars>
      </dgm:prSet>
      <dgm:spPr/>
    </dgm:pt>
    <dgm:pt modelId="{CD7BFCA5-6BB8-4A77-91A5-530E31D2C026}" type="pres">
      <dgm:prSet presAssocID="{EE244173-2486-449A-A0A1-C4077EDF81EE}" presName="Name13" presStyleLbl="parChTrans1D2" presStyleIdx="5" presStyleCnt="12"/>
      <dgm:spPr/>
    </dgm:pt>
    <dgm:pt modelId="{59C1CE9C-51F1-4845-9A9D-2B7FB36A9D81}" type="pres">
      <dgm:prSet presAssocID="{128A121B-3ED9-4F92-B8DD-97FDD4B687A2}" presName="childText" presStyleLbl="bgAcc1" presStyleIdx="5" presStyleCnt="12" custScaleX="244677" custLinFactNeighborX="-73336" custLinFactNeighborY="8627">
        <dgm:presLayoutVars>
          <dgm:bulletEnabled val="1"/>
        </dgm:presLayoutVars>
      </dgm:prSet>
      <dgm:spPr/>
    </dgm:pt>
    <dgm:pt modelId="{40ECA0D4-8A33-4B2F-9A61-1CEBBDF2C095}" type="pres">
      <dgm:prSet presAssocID="{92687184-AD49-4F3E-AC31-1B304C7AE210}" presName="Name13" presStyleLbl="parChTrans1D2" presStyleIdx="6" presStyleCnt="12"/>
      <dgm:spPr/>
    </dgm:pt>
    <dgm:pt modelId="{00834311-3F93-4589-B78A-5AB63441DC1E}" type="pres">
      <dgm:prSet presAssocID="{337E223D-732F-412D-8A2E-B8C3324E16A8}" presName="childText" presStyleLbl="bgAcc1" presStyleIdx="6" presStyleCnt="12" custScaleX="218189" custScaleY="84409" custLinFactNeighborX="-70101" custLinFactNeighborY="29334">
        <dgm:presLayoutVars>
          <dgm:bulletEnabled val="1"/>
        </dgm:presLayoutVars>
      </dgm:prSet>
      <dgm:spPr/>
    </dgm:pt>
    <dgm:pt modelId="{D01BC49B-3B2A-4E8F-9A85-B23CEAEB85C8}" type="pres">
      <dgm:prSet presAssocID="{55DDD1B4-F836-48BB-8071-4D701012BCEA}" presName="root" presStyleCnt="0"/>
      <dgm:spPr/>
    </dgm:pt>
    <dgm:pt modelId="{B01A9937-4B34-4394-A902-8DDB0A14A931}" type="pres">
      <dgm:prSet presAssocID="{55DDD1B4-F836-48BB-8071-4D701012BCEA}" presName="rootComposite" presStyleCnt="0"/>
      <dgm:spPr/>
    </dgm:pt>
    <dgm:pt modelId="{902D6F26-11B1-470B-9DDD-80F8A70A8492}" type="pres">
      <dgm:prSet presAssocID="{55DDD1B4-F836-48BB-8071-4D701012BCEA}" presName="rootText" presStyleLbl="node1" presStyleIdx="2" presStyleCnt="3"/>
      <dgm:spPr/>
    </dgm:pt>
    <dgm:pt modelId="{B5B91419-5204-4535-A502-6CDB38C77126}" type="pres">
      <dgm:prSet presAssocID="{55DDD1B4-F836-48BB-8071-4D701012BCEA}" presName="rootConnector" presStyleLbl="node1" presStyleIdx="2" presStyleCnt="3"/>
      <dgm:spPr/>
    </dgm:pt>
    <dgm:pt modelId="{43EF3D78-7204-496A-8675-EC99971606D7}" type="pres">
      <dgm:prSet presAssocID="{55DDD1B4-F836-48BB-8071-4D701012BCEA}" presName="childShape" presStyleCnt="0"/>
      <dgm:spPr/>
    </dgm:pt>
    <dgm:pt modelId="{A6428321-F8A7-4740-B57A-8DDD0417C120}" type="pres">
      <dgm:prSet presAssocID="{9C4C9837-E8AF-41E0-BE39-14CA07D043A0}" presName="Name13" presStyleLbl="parChTrans1D2" presStyleIdx="7" presStyleCnt="12"/>
      <dgm:spPr/>
    </dgm:pt>
    <dgm:pt modelId="{9092DC9A-1132-4A43-BCEF-9B7B7E72EC56}" type="pres">
      <dgm:prSet presAssocID="{B0727D97-62D4-4D07-B081-DFCC6F15DA0C}" presName="childText" presStyleLbl="bgAcc1" presStyleIdx="7" presStyleCnt="12" custScaleX="233402">
        <dgm:presLayoutVars>
          <dgm:bulletEnabled val="1"/>
        </dgm:presLayoutVars>
      </dgm:prSet>
      <dgm:spPr/>
    </dgm:pt>
    <dgm:pt modelId="{21C293DD-280B-47A0-9C2E-5B3BD8A8BCB6}" type="pres">
      <dgm:prSet presAssocID="{60F03C92-81FD-4A40-B7FA-DBFAF44D5051}" presName="Name13" presStyleLbl="parChTrans1D2" presStyleIdx="8" presStyleCnt="12"/>
      <dgm:spPr/>
    </dgm:pt>
    <dgm:pt modelId="{1DB04EDA-ADDA-4CDD-9A69-898BF350B601}" type="pres">
      <dgm:prSet presAssocID="{92CAD1E7-E58E-4F0F-8DA2-97BDE610BF8F}" presName="childText" presStyleLbl="bgAcc1" presStyleIdx="8" presStyleCnt="12" custScaleX="163885">
        <dgm:presLayoutVars>
          <dgm:bulletEnabled val="1"/>
        </dgm:presLayoutVars>
      </dgm:prSet>
      <dgm:spPr/>
    </dgm:pt>
    <dgm:pt modelId="{EE22ABF2-2DEA-4689-8FA1-9071C74B0CDD}" type="pres">
      <dgm:prSet presAssocID="{43023C88-2DD8-4569-AA75-240290289329}" presName="Name13" presStyleLbl="parChTrans1D2" presStyleIdx="9" presStyleCnt="12"/>
      <dgm:spPr/>
    </dgm:pt>
    <dgm:pt modelId="{7393FA87-3D2A-46D7-AF67-C81151B413EB}" type="pres">
      <dgm:prSet presAssocID="{DDCA63D6-A4DA-4A28-B971-4873ADC0CDFA}" presName="childText" presStyleLbl="bgAcc1" presStyleIdx="9" presStyleCnt="12" custScaleX="215818">
        <dgm:presLayoutVars>
          <dgm:bulletEnabled val="1"/>
        </dgm:presLayoutVars>
      </dgm:prSet>
      <dgm:spPr/>
    </dgm:pt>
    <dgm:pt modelId="{48D6893A-8834-4610-9CDA-C0CC78880C51}" type="pres">
      <dgm:prSet presAssocID="{915DE985-32F6-4DA6-93E2-628E8481388A}" presName="Name13" presStyleLbl="parChTrans1D2" presStyleIdx="10" presStyleCnt="12"/>
      <dgm:spPr/>
    </dgm:pt>
    <dgm:pt modelId="{8843E78C-A3A4-45C6-870A-9A0D0D1520BC}" type="pres">
      <dgm:prSet presAssocID="{AF74A36D-F4C7-473C-9E64-4258D5984D7A}" presName="childText" presStyleLbl="bgAcc1" presStyleIdx="10" presStyleCnt="12" custScaleX="163885" custLinFactNeighborX="6468">
        <dgm:presLayoutVars>
          <dgm:bulletEnabled val="1"/>
        </dgm:presLayoutVars>
      </dgm:prSet>
      <dgm:spPr/>
    </dgm:pt>
    <dgm:pt modelId="{EDB115FF-F090-4B66-A49F-30B2DCD22D14}" type="pres">
      <dgm:prSet presAssocID="{C894B5D2-5624-405F-A490-3D8AE3332D19}" presName="Name13" presStyleLbl="parChTrans1D2" presStyleIdx="11" presStyleCnt="12"/>
      <dgm:spPr/>
    </dgm:pt>
    <dgm:pt modelId="{1E46BD72-DCA3-4E64-84AE-CEB7111746D6}" type="pres">
      <dgm:prSet presAssocID="{929131ED-4017-4F50-BF00-F1B1F50C33ED}" presName="childText" presStyleLbl="bgAcc1" presStyleIdx="11" presStyleCnt="12" custScaleX="156081" custLinFactNeighborX="9706" custLinFactNeighborY="-3451">
        <dgm:presLayoutVars>
          <dgm:bulletEnabled val="1"/>
        </dgm:presLayoutVars>
      </dgm:prSet>
      <dgm:spPr/>
    </dgm:pt>
  </dgm:ptLst>
  <dgm:cxnLst>
    <dgm:cxn modelId="{84EB4C00-1263-4D7D-92DD-8A429F08756D}" type="presOf" srcId="{55DDD1B4-F836-48BB-8071-4D701012BCEA}" destId="{902D6F26-11B1-470B-9DDD-80F8A70A8492}" srcOrd="0" destOrd="0" presId="urn:microsoft.com/office/officeart/2005/8/layout/hierarchy3"/>
    <dgm:cxn modelId="{298BDB0E-EDBE-40A4-B688-C74DBDD41D6F}" srcId="{55DDD1B4-F836-48BB-8071-4D701012BCEA}" destId="{B0727D97-62D4-4D07-B081-DFCC6F15DA0C}" srcOrd="0" destOrd="0" parTransId="{9C4C9837-E8AF-41E0-BE39-14CA07D043A0}" sibTransId="{9122987E-BAA2-40BE-8CFA-B0EB91D5E0A4}"/>
    <dgm:cxn modelId="{9DC03716-134C-444D-8487-E73A93E17CB5}" type="presOf" srcId="{92CAD1E7-E58E-4F0F-8DA2-97BDE610BF8F}" destId="{1DB04EDA-ADDA-4CDD-9A69-898BF350B601}" srcOrd="0" destOrd="0" presId="urn:microsoft.com/office/officeart/2005/8/layout/hierarchy3"/>
    <dgm:cxn modelId="{2F9BF922-4B38-4210-A54D-4244A1085329}" type="presOf" srcId="{AF74A36D-F4C7-473C-9E64-4258D5984D7A}" destId="{8843E78C-A3A4-45C6-870A-9A0D0D1520BC}" srcOrd="0" destOrd="0" presId="urn:microsoft.com/office/officeart/2005/8/layout/hierarchy3"/>
    <dgm:cxn modelId="{DA5D2924-BD7E-45C6-90CD-CE1A5756A095}" type="presOf" srcId="{43023C88-2DD8-4569-AA75-240290289329}" destId="{EE22ABF2-2DEA-4689-8FA1-9071C74B0CDD}" srcOrd="0" destOrd="0" presId="urn:microsoft.com/office/officeart/2005/8/layout/hierarchy3"/>
    <dgm:cxn modelId="{DDA72225-EAF3-4ABF-B670-3747FB3F4972}" srcId="{B675AE3A-5311-492A-9AAB-D0BEA476F980}" destId="{3B2E4F52-EB56-4ABB-BBA9-27ADEEB1EF76}" srcOrd="1" destOrd="0" parTransId="{E1B68EC6-2E6E-4335-8034-B264FDF2B817}" sibTransId="{252785DA-1768-47C6-8C70-CAA2E4DFB126}"/>
    <dgm:cxn modelId="{738C5027-DC89-481B-A1F7-7A299F7D32F9}" type="presOf" srcId="{60F03C92-81FD-4A40-B7FA-DBFAF44D5051}" destId="{21C293DD-280B-47A0-9C2E-5B3BD8A8BCB6}" srcOrd="0" destOrd="0" presId="urn:microsoft.com/office/officeart/2005/8/layout/hierarchy3"/>
    <dgm:cxn modelId="{9AC62428-BA44-4945-B833-5D6F408101EA}" srcId="{6E356115-FD2D-4F58-BF79-B8746536DB52}" destId="{258E337A-39B6-4CD5-9B1B-44CB8A531407}" srcOrd="1" destOrd="0" parTransId="{6B2AFA31-4430-4D3E-8E84-DB638395F202}" sibTransId="{EFE83EA9-33FF-486C-977D-D7DD5CD45671}"/>
    <dgm:cxn modelId="{F2BE562D-F9B7-42D2-85AA-58354EC781CF}" type="presOf" srcId="{915DE985-32F6-4DA6-93E2-628E8481388A}" destId="{48D6893A-8834-4610-9CDA-C0CC78880C51}" srcOrd="0" destOrd="0" presId="urn:microsoft.com/office/officeart/2005/8/layout/hierarchy3"/>
    <dgm:cxn modelId="{4CBDAA30-F2D8-4517-ABEE-FB884C83E656}" type="presOf" srcId="{92687184-AD49-4F3E-AC31-1B304C7AE210}" destId="{40ECA0D4-8A33-4B2F-9A61-1CEBBDF2C095}" srcOrd="0" destOrd="0" presId="urn:microsoft.com/office/officeart/2005/8/layout/hierarchy3"/>
    <dgm:cxn modelId="{02334934-C333-470D-B5ED-55293A8EFE08}" type="presOf" srcId="{128A121B-3ED9-4F92-B8DD-97FDD4B687A2}" destId="{59C1CE9C-51F1-4845-9A9D-2B7FB36A9D81}" srcOrd="0" destOrd="0" presId="urn:microsoft.com/office/officeart/2005/8/layout/hierarchy3"/>
    <dgm:cxn modelId="{AA6B8C61-1B52-4E7E-8BC4-B0B82C658FFC}" srcId="{258E337A-39B6-4CD5-9B1B-44CB8A531407}" destId="{C98C5702-A29E-4786-8CB2-3F7F32CE08EA}" srcOrd="0" destOrd="0" parTransId="{8E82DCDC-0FBE-4C0D-9F5D-0B1D0818CE10}" sibTransId="{0A44A20F-7941-458D-BB9E-3FE081414AAA}"/>
    <dgm:cxn modelId="{6318D045-15B7-4374-91E7-A32BD58FCF21}" srcId="{B675AE3A-5311-492A-9AAB-D0BEA476F980}" destId="{C2C2C968-E0E6-43E9-88FF-50C163E197B6}" srcOrd="0" destOrd="0" parTransId="{17EA1207-1530-4036-89E0-95EA69A877AE}" sibTransId="{092C11F1-ED72-49FE-A82F-9060EAE1A621}"/>
    <dgm:cxn modelId="{9546CC67-9A45-48F5-8D26-8E418AED5B56}" type="presOf" srcId="{9C4C9837-E8AF-41E0-BE39-14CA07D043A0}" destId="{A6428321-F8A7-4740-B57A-8DDD0417C120}" srcOrd="0" destOrd="0" presId="urn:microsoft.com/office/officeart/2005/8/layout/hierarchy3"/>
    <dgm:cxn modelId="{049F6A69-5962-4B09-85C5-2457866F7CAF}" type="presOf" srcId="{DDCA63D6-A4DA-4A28-B971-4873ADC0CDFA}" destId="{7393FA87-3D2A-46D7-AF67-C81151B413EB}" srcOrd="0" destOrd="0" presId="urn:microsoft.com/office/officeart/2005/8/layout/hierarchy3"/>
    <dgm:cxn modelId="{66BA6B49-9BF8-4217-B3EE-E89924959E18}" type="presOf" srcId="{55DDD1B4-F836-48BB-8071-4D701012BCEA}" destId="{B5B91419-5204-4535-A502-6CDB38C77126}" srcOrd="1" destOrd="0" presId="urn:microsoft.com/office/officeart/2005/8/layout/hierarchy3"/>
    <dgm:cxn modelId="{CA5C8A53-14EE-4B2D-A19B-D854F5E207F3}" type="presOf" srcId="{C2C2C968-E0E6-43E9-88FF-50C163E197B6}" destId="{2FBD650C-5079-46AB-960A-6AFC304D6969}" srcOrd="0" destOrd="0" presId="urn:microsoft.com/office/officeart/2005/8/layout/hierarchy3"/>
    <dgm:cxn modelId="{8FE80758-6794-48CB-9223-3E210363B993}" type="presOf" srcId="{62822E04-E93A-4D99-B09E-BB8091CB65E1}" destId="{C7972F8C-0DB5-41B5-9395-AEE185806D62}" srcOrd="0" destOrd="0" presId="urn:microsoft.com/office/officeart/2005/8/layout/hierarchy3"/>
    <dgm:cxn modelId="{A30F6B7C-8B92-47F7-BB0E-46029A464A42}" type="presOf" srcId="{B0727D97-62D4-4D07-B081-DFCC6F15DA0C}" destId="{9092DC9A-1132-4A43-BCEF-9B7B7E72EC56}" srcOrd="0" destOrd="0" presId="urn:microsoft.com/office/officeart/2005/8/layout/hierarchy3"/>
    <dgm:cxn modelId="{73806B7D-00B7-4F4B-9011-B0BC22119E80}" srcId="{55DDD1B4-F836-48BB-8071-4D701012BCEA}" destId="{92CAD1E7-E58E-4F0F-8DA2-97BDE610BF8F}" srcOrd="1" destOrd="0" parTransId="{60F03C92-81FD-4A40-B7FA-DBFAF44D5051}" sibTransId="{C077C658-2197-45F0-9101-0DB7AC3819FF}"/>
    <dgm:cxn modelId="{84393788-2D9F-4FB8-8B82-4553F7A183F7}" type="presOf" srcId="{C894B5D2-5624-405F-A490-3D8AE3332D19}" destId="{EDB115FF-F090-4B66-A49F-30B2DCD22D14}" srcOrd="0" destOrd="0" presId="urn:microsoft.com/office/officeart/2005/8/layout/hierarchy3"/>
    <dgm:cxn modelId="{06AFD28B-5E57-4305-9BF8-0D6E1ECB3835}" type="presOf" srcId="{E1B68EC6-2E6E-4335-8034-B264FDF2B817}" destId="{B700207E-1C5B-4BD9-947A-75E60D3D9C75}" srcOrd="0" destOrd="0" presId="urn:microsoft.com/office/officeart/2005/8/layout/hierarchy3"/>
    <dgm:cxn modelId="{B164308E-85CF-4599-9E1D-12FB590AB67C}" type="presOf" srcId="{3D387DE7-6722-45F7-8367-6C2990DA7E94}" destId="{2ED9E521-1E74-4564-A2F1-DA0AC5504D95}" srcOrd="0" destOrd="0" presId="urn:microsoft.com/office/officeart/2005/8/layout/hierarchy3"/>
    <dgm:cxn modelId="{D428BE93-2E04-4DA0-8165-10645311005F}" srcId="{258E337A-39B6-4CD5-9B1B-44CB8A531407}" destId="{337E223D-732F-412D-8A2E-B8C3324E16A8}" srcOrd="2" destOrd="0" parTransId="{92687184-AD49-4F3E-AC31-1B304C7AE210}" sibTransId="{8DFF3BB1-21F2-4136-AF2B-05AD62221839}"/>
    <dgm:cxn modelId="{2995EA9A-6BAD-474D-BD5B-C6B5152B8149}" type="presOf" srcId="{6E356115-FD2D-4F58-BF79-B8746536DB52}" destId="{5B22F4E4-E723-406D-9960-B8440C85B052}" srcOrd="0" destOrd="0" presId="urn:microsoft.com/office/officeart/2005/8/layout/hierarchy3"/>
    <dgm:cxn modelId="{2EFC52A1-86C8-4B6C-B407-0A5059F7CCC8}" type="presOf" srcId="{B675AE3A-5311-492A-9AAB-D0BEA476F980}" destId="{532ED0D1-E3DF-40B1-9FED-8437F8E7E46C}" srcOrd="1" destOrd="0" presId="urn:microsoft.com/office/officeart/2005/8/layout/hierarchy3"/>
    <dgm:cxn modelId="{3C6ED3A2-DC70-4980-9C55-BE62652680C2}" srcId="{55DDD1B4-F836-48BB-8071-4D701012BCEA}" destId="{DDCA63D6-A4DA-4A28-B971-4873ADC0CDFA}" srcOrd="2" destOrd="0" parTransId="{43023C88-2DD8-4569-AA75-240290289329}" sibTransId="{A529D50D-90B5-4AC7-AC37-4F9F56BB31FF}"/>
    <dgm:cxn modelId="{341355AA-4FF7-4016-9BC8-D4C47666358A}" type="presOf" srcId="{DC39280E-D4E9-47B6-8C81-174A69FE7E6A}" destId="{B786D0CE-D215-4172-9F9F-6E16FD09A784}" srcOrd="0" destOrd="0" presId="urn:microsoft.com/office/officeart/2005/8/layout/hierarchy3"/>
    <dgm:cxn modelId="{A82D33AF-C96D-4EFC-8329-859E984E1F7C}" type="presOf" srcId="{929131ED-4017-4F50-BF00-F1B1F50C33ED}" destId="{1E46BD72-DCA3-4E64-84AE-CEB7111746D6}" srcOrd="0" destOrd="0" presId="urn:microsoft.com/office/officeart/2005/8/layout/hierarchy3"/>
    <dgm:cxn modelId="{D2F92DB9-C468-4414-8FFE-93DC9BC99E4D}" srcId="{55DDD1B4-F836-48BB-8071-4D701012BCEA}" destId="{929131ED-4017-4F50-BF00-F1B1F50C33ED}" srcOrd="4" destOrd="0" parTransId="{C894B5D2-5624-405F-A490-3D8AE3332D19}" sibTransId="{C2C8E815-ABE4-4D55-8EE3-EE452B08E61D}"/>
    <dgm:cxn modelId="{B0F850BC-8962-458C-87CB-5E1D3749F7B8}" type="presOf" srcId="{337E223D-732F-412D-8A2E-B8C3324E16A8}" destId="{00834311-3F93-4589-B78A-5AB63441DC1E}" srcOrd="0" destOrd="0" presId="urn:microsoft.com/office/officeart/2005/8/layout/hierarchy3"/>
    <dgm:cxn modelId="{23D84FC1-7399-4F7A-BCAD-70D86ABF14D3}" type="presOf" srcId="{8E82DCDC-0FBE-4C0D-9F5D-0B1D0818CE10}" destId="{52B2472C-F30D-4E69-8A1C-71DF9276645E}" srcOrd="0" destOrd="0" presId="urn:microsoft.com/office/officeart/2005/8/layout/hierarchy3"/>
    <dgm:cxn modelId="{AB6F7FC1-9196-4BAD-846E-B9C32CD5542B}" srcId="{B675AE3A-5311-492A-9AAB-D0BEA476F980}" destId="{3D387DE7-6722-45F7-8367-6C2990DA7E94}" srcOrd="2" destOrd="0" parTransId="{62822E04-E93A-4D99-B09E-BB8091CB65E1}" sibTransId="{814807E7-8AFA-47C4-9413-8FC38463201E}"/>
    <dgm:cxn modelId="{DB2A75C7-F6D2-4806-AC93-E8B2E1C6CA20}" srcId="{6E356115-FD2D-4F58-BF79-B8746536DB52}" destId="{55DDD1B4-F836-48BB-8071-4D701012BCEA}" srcOrd="2" destOrd="0" parTransId="{41772D50-00EE-46D3-A7C6-FE1AADDEAD7D}" sibTransId="{4291C45E-F886-48A6-AEAE-6285EA6422B3}"/>
    <dgm:cxn modelId="{1C129ED2-AA2C-474A-B286-A306713F39FC}" type="presOf" srcId="{C98C5702-A29E-4786-8CB2-3F7F32CE08EA}" destId="{7CBEE5D8-DF8C-4567-8F00-6EAA4EAF75C8}" srcOrd="0" destOrd="0" presId="urn:microsoft.com/office/officeart/2005/8/layout/hierarchy3"/>
    <dgm:cxn modelId="{40178CD6-BA6F-4EDD-9017-5C152EC62021}" srcId="{258E337A-39B6-4CD5-9B1B-44CB8A531407}" destId="{128A121B-3ED9-4F92-B8DD-97FDD4B687A2}" srcOrd="1" destOrd="0" parTransId="{EE244173-2486-449A-A0A1-C4077EDF81EE}" sibTransId="{EEA20630-4F03-4235-8C09-4DC78357C99D}"/>
    <dgm:cxn modelId="{670A8EDA-71A3-40F2-8C52-BC73556AB0D3}" type="presOf" srcId="{17EA1207-1530-4036-89E0-95EA69A877AE}" destId="{D794520B-EA04-469A-BA22-6D147CCF20D9}" srcOrd="0" destOrd="0" presId="urn:microsoft.com/office/officeart/2005/8/layout/hierarchy3"/>
    <dgm:cxn modelId="{264B9CDC-3C24-48B5-9375-B1E7B52DE450}" type="presOf" srcId="{3B2E4F52-EB56-4ABB-BBA9-27ADEEB1EF76}" destId="{B89BC3DC-EF46-4552-804D-C97D06296197}" srcOrd="0" destOrd="0" presId="urn:microsoft.com/office/officeart/2005/8/layout/hierarchy3"/>
    <dgm:cxn modelId="{B445A3EA-2411-4BA8-B4B2-0DE29228F083}" type="presOf" srcId="{258E337A-39B6-4CD5-9B1B-44CB8A531407}" destId="{12B688D1-2AEC-45A7-8D96-56CCA6FDD6FC}" srcOrd="1" destOrd="0" presId="urn:microsoft.com/office/officeart/2005/8/layout/hierarchy3"/>
    <dgm:cxn modelId="{F4DA8FEF-FBE0-4A23-BCF9-7C71F9783414}" srcId="{B675AE3A-5311-492A-9AAB-D0BEA476F980}" destId="{DC39280E-D4E9-47B6-8C81-174A69FE7E6A}" srcOrd="3" destOrd="0" parTransId="{74A5655A-04E8-4CEA-B7E2-75459937A835}" sibTransId="{888E71EF-3D30-4335-88E2-E09F242201F8}"/>
    <dgm:cxn modelId="{A91600F4-62CB-46ED-B712-56C5098EC995}" type="presOf" srcId="{EE244173-2486-449A-A0A1-C4077EDF81EE}" destId="{CD7BFCA5-6BB8-4A77-91A5-530E31D2C026}" srcOrd="0" destOrd="0" presId="urn:microsoft.com/office/officeart/2005/8/layout/hierarchy3"/>
    <dgm:cxn modelId="{53A3F7F4-2E97-4FBD-A181-3300954FD38E}" srcId="{6E356115-FD2D-4F58-BF79-B8746536DB52}" destId="{B675AE3A-5311-492A-9AAB-D0BEA476F980}" srcOrd="0" destOrd="0" parTransId="{BB498087-1CFD-496D-986D-8B377970E962}" sibTransId="{B01404B2-B78A-47DA-8811-23AB83B17AB8}"/>
    <dgm:cxn modelId="{A4E402F5-0934-4796-8181-83AC7F34A051}" srcId="{55DDD1B4-F836-48BB-8071-4D701012BCEA}" destId="{AF74A36D-F4C7-473C-9E64-4258D5984D7A}" srcOrd="3" destOrd="0" parTransId="{915DE985-32F6-4DA6-93E2-628E8481388A}" sibTransId="{3CDFA3C5-4F49-4210-81B9-95DECE4A9681}"/>
    <dgm:cxn modelId="{1D5327FA-E421-4B4C-BBEB-4D545B6D76FB}" type="presOf" srcId="{74A5655A-04E8-4CEA-B7E2-75459937A835}" destId="{1B0BC45F-9A2C-4771-BD54-BFC4BEBD4020}" srcOrd="0" destOrd="0" presId="urn:microsoft.com/office/officeart/2005/8/layout/hierarchy3"/>
    <dgm:cxn modelId="{9CE8D9FA-AA5D-4367-AF4C-FE7D4F7A9B29}" type="presOf" srcId="{B675AE3A-5311-492A-9AAB-D0BEA476F980}" destId="{CFD9CB69-BDCD-4AAB-B687-DDE02FB45A4E}" srcOrd="0" destOrd="0" presId="urn:microsoft.com/office/officeart/2005/8/layout/hierarchy3"/>
    <dgm:cxn modelId="{F220C1FB-C2F6-47D9-BF0F-930FE0FE3E30}" type="presOf" srcId="{258E337A-39B6-4CD5-9B1B-44CB8A531407}" destId="{A9F5B1F1-3A0F-45A9-B660-DAC04472E497}" srcOrd="0" destOrd="0" presId="urn:microsoft.com/office/officeart/2005/8/layout/hierarchy3"/>
    <dgm:cxn modelId="{7B213CEE-301A-4079-9D51-B66055C5A0A8}" type="presParOf" srcId="{5B22F4E4-E723-406D-9960-B8440C85B052}" destId="{073C3B44-E3DB-4C88-8F77-A884557B38DA}" srcOrd="0" destOrd="0" presId="urn:microsoft.com/office/officeart/2005/8/layout/hierarchy3"/>
    <dgm:cxn modelId="{32910CB1-9377-4C0E-9548-B320E0067173}" type="presParOf" srcId="{073C3B44-E3DB-4C88-8F77-A884557B38DA}" destId="{FFF5678F-A0F5-4965-B119-546979717869}" srcOrd="0" destOrd="0" presId="urn:microsoft.com/office/officeart/2005/8/layout/hierarchy3"/>
    <dgm:cxn modelId="{05637911-C5F5-48E2-A094-C805EF877297}" type="presParOf" srcId="{FFF5678F-A0F5-4965-B119-546979717869}" destId="{CFD9CB69-BDCD-4AAB-B687-DDE02FB45A4E}" srcOrd="0" destOrd="0" presId="urn:microsoft.com/office/officeart/2005/8/layout/hierarchy3"/>
    <dgm:cxn modelId="{F2EFD13F-9E81-45C3-BDBC-39D7C0CBD9F8}" type="presParOf" srcId="{FFF5678F-A0F5-4965-B119-546979717869}" destId="{532ED0D1-E3DF-40B1-9FED-8437F8E7E46C}" srcOrd="1" destOrd="0" presId="urn:microsoft.com/office/officeart/2005/8/layout/hierarchy3"/>
    <dgm:cxn modelId="{BC4C1CF4-4836-47B5-A852-48954761A8A4}" type="presParOf" srcId="{073C3B44-E3DB-4C88-8F77-A884557B38DA}" destId="{8470B2BF-A745-4E2B-82B1-3A0E04A3AE2F}" srcOrd="1" destOrd="0" presId="urn:microsoft.com/office/officeart/2005/8/layout/hierarchy3"/>
    <dgm:cxn modelId="{39284E43-32CB-43AC-A4F3-8FEE24FD8F50}" type="presParOf" srcId="{8470B2BF-A745-4E2B-82B1-3A0E04A3AE2F}" destId="{D794520B-EA04-469A-BA22-6D147CCF20D9}" srcOrd="0" destOrd="0" presId="urn:microsoft.com/office/officeart/2005/8/layout/hierarchy3"/>
    <dgm:cxn modelId="{37E82BE1-74E4-4A61-BFEC-E1B5B9AC7593}" type="presParOf" srcId="{8470B2BF-A745-4E2B-82B1-3A0E04A3AE2F}" destId="{2FBD650C-5079-46AB-960A-6AFC304D6969}" srcOrd="1" destOrd="0" presId="urn:microsoft.com/office/officeart/2005/8/layout/hierarchy3"/>
    <dgm:cxn modelId="{C439BAE5-1177-4302-8E60-7F5A5F26B865}" type="presParOf" srcId="{8470B2BF-A745-4E2B-82B1-3A0E04A3AE2F}" destId="{B700207E-1C5B-4BD9-947A-75E60D3D9C75}" srcOrd="2" destOrd="0" presId="urn:microsoft.com/office/officeart/2005/8/layout/hierarchy3"/>
    <dgm:cxn modelId="{DCF5DB74-1942-498E-A024-203210078B7C}" type="presParOf" srcId="{8470B2BF-A745-4E2B-82B1-3A0E04A3AE2F}" destId="{B89BC3DC-EF46-4552-804D-C97D06296197}" srcOrd="3" destOrd="0" presId="urn:microsoft.com/office/officeart/2005/8/layout/hierarchy3"/>
    <dgm:cxn modelId="{38BF9E48-1F9E-44EE-A9D4-AA19EA513B68}" type="presParOf" srcId="{8470B2BF-A745-4E2B-82B1-3A0E04A3AE2F}" destId="{C7972F8C-0DB5-41B5-9395-AEE185806D62}" srcOrd="4" destOrd="0" presId="urn:microsoft.com/office/officeart/2005/8/layout/hierarchy3"/>
    <dgm:cxn modelId="{9278E52B-2906-495F-B931-1DEEF643D805}" type="presParOf" srcId="{8470B2BF-A745-4E2B-82B1-3A0E04A3AE2F}" destId="{2ED9E521-1E74-4564-A2F1-DA0AC5504D95}" srcOrd="5" destOrd="0" presId="urn:microsoft.com/office/officeart/2005/8/layout/hierarchy3"/>
    <dgm:cxn modelId="{DCD05C65-93AB-4274-AB70-11EAB941DE82}" type="presParOf" srcId="{8470B2BF-A745-4E2B-82B1-3A0E04A3AE2F}" destId="{1B0BC45F-9A2C-4771-BD54-BFC4BEBD4020}" srcOrd="6" destOrd="0" presId="urn:microsoft.com/office/officeart/2005/8/layout/hierarchy3"/>
    <dgm:cxn modelId="{07DB5160-0EC6-433B-858D-31F899670766}" type="presParOf" srcId="{8470B2BF-A745-4E2B-82B1-3A0E04A3AE2F}" destId="{B786D0CE-D215-4172-9F9F-6E16FD09A784}" srcOrd="7" destOrd="0" presId="urn:microsoft.com/office/officeart/2005/8/layout/hierarchy3"/>
    <dgm:cxn modelId="{110240D7-B5F0-4B20-9CC4-CA35309AA7E1}" type="presParOf" srcId="{5B22F4E4-E723-406D-9960-B8440C85B052}" destId="{9F971EF7-073A-47AD-8798-DA06785AD528}" srcOrd="1" destOrd="0" presId="urn:microsoft.com/office/officeart/2005/8/layout/hierarchy3"/>
    <dgm:cxn modelId="{D51BB1C7-EE5F-4F1E-96C9-8921904449B7}" type="presParOf" srcId="{9F971EF7-073A-47AD-8798-DA06785AD528}" destId="{DE207153-05B3-49C8-B49E-610F15D352AA}" srcOrd="0" destOrd="0" presId="urn:microsoft.com/office/officeart/2005/8/layout/hierarchy3"/>
    <dgm:cxn modelId="{57D831BC-A791-41E1-AA50-45357A524842}" type="presParOf" srcId="{DE207153-05B3-49C8-B49E-610F15D352AA}" destId="{A9F5B1F1-3A0F-45A9-B660-DAC04472E497}" srcOrd="0" destOrd="0" presId="urn:microsoft.com/office/officeart/2005/8/layout/hierarchy3"/>
    <dgm:cxn modelId="{A62C5748-1980-488A-A082-CA15B84EE065}" type="presParOf" srcId="{DE207153-05B3-49C8-B49E-610F15D352AA}" destId="{12B688D1-2AEC-45A7-8D96-56CCA6FDD6FC}" srcOrd="1" destOrd="0" presId="urn:microsoft.com/office/officeart/2005/8/layout/hierarchy3"/>
    <dgm:cxn modelId="{E1A45B19-B5C1-40D6-8AB2-ABFD2990B2A8}" type="presParOf" srcId="{9F971EF7-073A-47AD-8798-DA06785AD528}" destId="{CCB3C269-62DE-450D-9238-B41CAF376708}" srcOrd="1" destOrd="0" presId="urn:microsoft.com/office/officeart/2005/8/layout/hierarchy3"/>
    <dgm:cxn modelId="{5C7D3652-AE23-4A2A-8866-2E373B7B110B}" type="presParOf" srcId="{CCB3C269-62DE-450D-9238-B41CAF376708}" destId="{52B2472C-F30D-4E69-8A1C-71DF9276645E}" srcOrd="0" destOrd="0" presId="urn:microsoft.com/office/officeart/2005/8/layout/hierarchy3"/>
    <dgm:cxn modelId="{DB04EFB3-9F78-4816-88D0-A9911824BC74}" type="presParOf" srcId="{CCB3C269-62DE-450D-9238-B41CAF376708}" destId="{7CBEE5D8-DF8C-4567-8F00-6EAA4EAF75C8}" srcOrd="1" destOrd="0" presId="urn:microsoft.com/office/officeart/2005/8/layout/hierarchy3"/>
    <dgm:cxn modelId="{4959B262-FC03-445D-B4C0-CEE8C3C1E24A}" type="presParOf" srcId="{CCB3C269-62DE-450D-9238-B41CAF376708}" destId="{CD7BFCA5-6BB8-4A77-91A5-530E31D2C026}" srcOrd="2" destOrd="0" presId="urn:microsoft.com/office/officeart/2005/8/layout/hierarchy3"/>
    <dgm:cxn modelId="{F206761C-1C3C-46D3-BA13-CE9DF5B9A39C}" type="presParOf" srcId="{CCB3C269-62DE-450D-9238-B41CAF376708}" destId="{59C1CE9C-51F1-4845-9A9D-2B7FB36A9D81}" srcOrd="3" destOrd="0" presId="urn:microsoft.com/office/officeart/2005/8/layout/hierarchy3"/>
    <dgm:cxn modelId="{D15A5612-718A-44EB-B97B-BAC414A7B6B2}" type="presParOf" srcId="{CCB3C269-62DE-450D-9238-B41CAF376708}" destId="{40ECA0D4-8A33-4B2F-9A61-1CEBBDF2C095}" srcOrd="4" destOrd="0" presId="urn:microsoft.com/office/officeart/2005/8/layout/hierarchy3"/>
    <dgm:cxn modelId="{8EDD56FB-6DFC-45DE-8E96-473CA17D6D69}" type="presParOf" srcId="{CCB3C269-62DE-450D-9238-B41CAF376708}" destId="{00834311-3F93-4589-B78A-5AB63441DC1E}" srcOrd="5" destOrd="0" presId="urn:microsoft.com/office/officeart/2005/8/layout/hierarchy3"/>
    <dgm:cxn modelId="{C1CAD012-0406-4117-9691-A43EDC1B57C2}" type="presParOf" srcId="{5B22F4E4-E723-406D-9960-B8440C85B052}" destId="{D01BC49B-3B2A-4E8F-9A85-B23CEAEB85C8}" srcOrd="2" destOrd="0" presId="urn:microsoft.com/office/officeart/2005/8/layout/hierarchy3"/>
    <dgm:cxn modelId="{3112EECD-A3FC-4F41-B26B-7DBD6877BF3C}" type="presParOf" srcId="{D01BC49B-3B2A-4E8F-9A85-B23CEAEB85C8}" destId="{B01A9937-4B34-4394-A902-8DDB0A14A931}" srcOrd="0" destOrd="0" presId="urn:microsoft.com/office/officeart/2005/8/layout/hierarchy3"/>
    <dgm:cxn modelId="{D95B9BE7-DCB9-492C-9C70-692AE0AEF26C}" type="presParOf" srcId="{B01A9937-4B34-4394-A902-8DDB0A14A931}" destId="{902D6F26-11B1-470B-9DDD-80F8A70A8492}" srcOrd="0" destOrd="0" presId="urn:microsoft.com/office/officeart/2005/8/layout/hierarchy3"/>
    <dgm:cxn modelId="{84214ACC-B2C2-447D-976C-8F4912C6C130}" type="presParOf" srcId="{B01A9937-4B34-4394-A902-8DDB0A14A931}" destId="{B5B91419-5204-4535-A502-6CDB38C77126}" srcOrd="1" destOrd="0" presId="urn:microsoft.com/office/officeart/2005/8/layout/hierarchy3"/>
    <dgm:cxn modelId="{95BCB59A-435C-4222-A029-2B6B7E89EE4F}" type="presParOf" srcId="{D01BC49B-3B2A-4E8F-9A85-B23CEAEB85C8}" destId="{43EF3D78-7204-496A-8675-EC99971606D7}" srcOrd="1" destOrd="0" presId="urn:microsoft.com/office/officeart/2005/8/layout/hierarchy3"/>
    <dgm:cxn modelId="{A57BBFB0-3581-4820-B074-941E5EC82851}" type="presParOf" srcId="{43EF3D78-7204-496A-8675-EC99971606D7}" destId="{A6428321-F8A7-4740-B57A-8DDD0417C120}" srcOrd="0" destOrd="0" presId="urn:microsoft.com/office/officeart/2005/8/layout/hierarchy3"/>
    <dgm:cxn modelId="{BBC6DFB3-284E-4B26-854C-35C01C85D762}" type="presParOf" srcId="{43EF3D78-7204-496A-8675-EC99971606D7}" destId="{9092DC9A-1132-4A43-BCEF-9B7B7E72EC56}" srcOrd="1" destOrd="0" presId="urn:microsoft.com/office/officeart/2005/8/layout/hierarchy3"/>
    <dgm:cxn modelId="{B8ED859C-9D11-4B8A-A411-23D9923DA24A}" type="presParOf" srcId="{43EF3D78-7204-496A-8675-EC99971606D7}" destId="{21C293DD-280B-47A0-9C2E-5B3BD8A8BCB6}" srcOrd="2" destOrd="0" presId="urn:microsoft.com/office/officeart/2005/8/layout/hierarchy3"/>
    <dgm:cxn modelId="{B12B443B-A0BF-46A6-BDDA-EA671955BAB4}" type="presParOf" srcId="{43EF3D78-7204-496A-8675-EC99971606D7}" destId="{1DB04EDA-ADDA-4CDD-9A69-898BF350B601}" srcOrd="3" destOrd="0" presId="urn:microsoft.com/office/officeart/2005/8/layout/hierarchy3"/>
    <dgm:cxn modelId="{79EF2932-9BAF-4FFF-BF58-B16DFD729224}" type="presParOf" srcId="{43EF3D78-7204-496A-8675-EC99971606D7}" destId="{EE22ABF2-2DEA-4689-8FA1-9071C74B0CDD}" srcOrd="4" destOrd="0" presId="urn:microsoft.com/office/officeart/2005/8/layout/hierarchy3"/>
    <dgm:cxn modelId="{0D449FA7-2292-4570-A7B2-7EB446A6E4DA}" type="presParOf" srcId="{43EF3D78-7204-496A-8675-EC99971606D7}" destId="{7393FA87-3D2A-46D7-AF67-C81151B413EB}" srcOrd="5" destOrd="0" presId="urn:microsoft.com/office/officeart/2005/8/layout/hierarchy3"/>
    <dgm:cxn modelId="{97CB3956-4F64-41E9-AAD5-B07296C856C9}" type="presParOf" srcId="{43EF3D78-7204-496A-8675-EC99971606D7}" destId="{48D6893A-8834-4610-9CDA-C0CC78880C51}" srcOrd="6" destOrd="0" presId="urn:microsoft.com/office/officeart/2005/8/layout/hierarchy3"/>
    <dgm:cxn modelId="{86ADC54E-2FB3-4FE6-A222-D49DB1FD26E5}" type="presParOf" srcId="{43EF3D78-7204-496A-8675-EC99971606D7}" destId="{8843E78C-A3A4-45C6-870A-9A0D0D1520BC}" srcOrd="7" destOrd="0" presId="urn:microsoft.com/office/officeart/2005/8/layout/hierarchy3"/>
    <dgm:cxn modelId="{874492C9-6224-4D8E-BBD8-A0A7040011D5}" type="presParOf" srcId="{43EF3D78-7204-496A-8675-EC99971606D7}" destId="{EDB115FF-F090-4B66-A49F-30B2DCD22D14}" srcOrd="8" destOrd="0" presId="urn:microsoft.com/office/officeart/2005/8/layout/hierarchy3"/>
    <dgm:cxn modelId="{A7DC5110-C5E4-48D2-8174-A4C69098CB0A}" type="presParOf" srcId="{43EF3D78-7204-496A-8675-EC99971606D7}" destId="{1E46BD72-DCA3-4E64-84AE-CEB7111746D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F51CB-7081-4427-9BC6-85F84ED9977B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3EF4803C-6528-4E0F-91E6-9BBC81E06442}">
      <dgm:prSet phldrT="[Texto]" custT="1"/>
      <dgm:spPr/>
      <dgm:t>
        <a:bodyPr/>
        <a:lstStyle/>
        <a:p>
          <a:r>
            <a:rPr lang="es-MX" sz="2400" dirty="0"/>
            <a:t>Motricidad</a:t>
          </a:r>
        </a:p>
      </dgm:t>
    </dgm:pt>
    <dgm:pt modelId="{957CD043-84E0-4B9D-8769-A99CC8AE3FA0}" type="parTrans" cxnId="{C0C56C03-A38A-4225-AEB4-BF462D6C1BEC}">
      <dgm:prSet/>
      <dgm:spPr/>
      <dgm:t>
        <a:bodyPr/>
        <a:lstStyle/>
        <a:p>
          <a:endParaRPr lang="es-MX"/>
        </a:p>
      </dgm:t>
    </dgm:pt>
    <dgm:pt modelId="{9DAAFA62-D3C1-4D7E-B98B-09189F6142F5}" type="sibTrans" cxnId="{C0C56C03-A38A-4225-AEB4-BF462D6C1BEC}">
      <dgm:prSet/>
      <dgm:spPr/>
      <dgm:t>
        <a:bodyPr/>
        <a:lstStyle/>
        <a:p>
          <a:endParaRPr lang="es-MX"/>
        </a:p>
      </dgm:t>
    </dgm:pt>
    <dgm:pt modelId="{FA9CB401-CDDF-4DAA-8E95-35FDAD679761}">
      <dgm:prSet phldrT="[Texto]" custT="1"/>
      <dgm:spPr/>
      <dgm:t>
        <a:bodyPr/>
        <a:lstStyle/>
        <a:p>
          <a:r>
            <a:rPr lang="es-MX" sz="2400" dirty="0"/>
            <a:t>Saltar, correr, trepar, subir rampas.</a:t>
          </a:r>
        </a:p>
      </dgm:t>
    </dgm:pt>
    <dgm:pt modelId="{79843072-5E68-4794-8703-9B8B64591DBA}" type="parTrans" cxnId="{EF7A74D5-6F7E-4B96-8436-8ED568BC7C57}">
      <dgm:prSet/>
      <dgm:spPr/>
      <dgm:t>
        <a:bodyPr/>
        <a:lstStyle/>
        <a:p>
          <a:endParaRPr lang="es-MX"/>
        </a:p>
      </dgm:t>
    </dgm:pt>
    <dgm:pt modelId="{0462C42C-3193-48B4-986F-DF1FB54450C9}" type="sibTrans" cxnId="{EF7A74D5-6F7E-4B96-8436-8ED568BC7C57}">
      <dgm:prSet/>
      <dgm:spPr/>
      <dgm:t>
        <a:bodyPr/>
        <a:lstStyle/>
        <a:p>
          <a:endParaRPr lang="es-MX"/>
        </a:p>
      </dgm:t>
    </dgm:pt>
    <dgm:pt modelId="{7FD8FC29-E4B6-43E3-998E-A73409A36C4E}">
      <dgm:prSet phldrT="[Texto]" custT="1"/>
      <dgm:spPr/>
      <dgm:t>
        <a:bodyPr/>
        <a:lstStyle/>
        <a:p>
          <a:r>
            <a:rPr lang="es-MX" sz="2400" dirty="0"/>
            <a:t>Mano dominante, colorear, pintar, recortar, dibujar, trazar.</a:t>
          </a:r>
        </a:p>
      </dgm:t>
    </dgm:pt>
    <dgm:pt modelId="{7020C6F8-7464-41E7-8B3A-EEA52C528B2E}" type="parTrans" cxnId="{C0DE7D44-7FDC-4515-8C9D-EB3582AA57A7}">
      <dgm:prSet/>
      <dgm:spPr/>
      <dgm:t>
        <a:bodyPr/>
        <a:lstStyle/>
        <a:p>
          <a:endParaRPr lang="es-MX"/>
        </a:p>
      </dgm:t>
    </dgm:pt>
    <dgm:pt modelId="{C4965A2F-44A2-4CD1-9807-31AD42B49ABF}" type="sibTrans" cxnId="{C0DE7D44-7FDC-4515-8C9D-EB3582AA57A7}">
      <dgm:prSet/>
      <dgm:spPr/>
      <dgm:t>
        <a:bodyPr/>
        <a:lstStyle/>
        <a:p>
          <a:endParaRPr lang="es-MX"/>
        </a:p>
      </dgm:t>
    </dgm:pt>
    <dgm:pt modelId="{D31237A3-9ADD-4DE0-B8DB-65C05E234798}">
      <dgm:prSet phldrT="[Texto]" custT="1"/>
      <dgm:spPr/>
      <dgm:t>
        <a:bodyPr/>
        <a:lstStyle/>
        <a:p>
          <a:r>
            <a:rPr lang="es-MX" sz="2400" dirty="0"/>
            <a:t>Lenguaje</a:t>
          </a:r>
        </a:p>
      </dgm:t>
    </dgm:pt>
    <dgm:pt modelId="{495DFDBF-8983-43A7-A303-0F741C2BAFFF}" type="parTrans" cxnId="{8D3334B4-2AA9-4302-BF1C-CFA8A1DB8943}">
      <dgm:prSet/>
      <dgm:spPr/>
      <dgm:t>
        <a:bodyPr/>
        <a:lstStyle/>
        <a:p>
          <a:endParaRPr lang="es-MX"/>
        </a:p>
      </dgm:t>
    </dgm:pt>
    <dgm:pt modelId="{BA1E3C6B-48E6-44C0-B55E-3FBCC62EA946}" type="sibTrans" cxnId="{8D3334B4-2AA9-4302-BF1C-CFA8A1DB8943}">
      <dgm:prSet/>
      <dgm:spPr/>
      <dgm:t>
        <a:bodyPr/>
        <a:lstStyle/>
        <a:p>
          <a:endParaRPr lang="es-MX"/>
        </a:p>
      </dgm:t>
    </dgm:pt>
    <dgm:pt modelId="{D34CACBF-54E6-4601-AE09-BD1232263F84}">
      <dgm:prSet phldrT="[Texto]" custT="1"/>
      <dgm:spPr/>
      <dgm:t>
        <a:bodyPr/>
        <a:lstStyle/>
        <a:p>
          <a:r>
            <a:rPr lang="es-MX" sz="2400" dirty="0"/>
            <a:t>Dominar sonidos, usar frases largas, dialogar.</a:t>
          </a:r>
        </a:p>
      </dgm:t>
    </dgm:pt>
    <dgm:pt modelId="{EE55DFEE-1038-4665-B4B4-7B22167645A1}" type="parTrans" cxnId="{4AFEDC8F-04AB-4E38-9BD5-8FC92C8A77E7}">
      <dgm:prSet/>
      <dgm:spPr/>
      <dgm:t>
        <a:bodyPr/>
        <a:lstStyle/>
        <a:p>
          <a:endParaRPr lang="es-MX"/>
        </a:p>
      </dgm:t>
    </dgm:pt>
    <dgm:pt modelId="{16C231D7-F722-42A7-B1F0-B91FEE6EBC65}" type="sibTrans" cxnId="{4AFEDC8F-04AB-4E38-9BD5-8FC92C8A77E7}">
      <dgm:prSet/>
      <dgm:spPr/>
      <dgm:t>
        <a:bodyPr/>
        <a:lstStyle/>
        <a:p>
          <a:endParaRPr lang="es-MX"/>
        </a:p>
      </dgm:t>
    </dgm:pt>
    <dgm:pt modelId="{C54AEA89-302C-4841-A5A1-4185353BE659}">
      <dgm:prSet phldrT="[Texto]" custT="1"/>
      <dgm:spPr/>
      <dgm:t>
        <a:bodyPr/>
        <a:lstStyle/>
        <a:p>
          <a:r>
            <a:rPr lang="es-MX" sz="2400" dirty="0"/>
            <a:t>Utilizar correctamente la gramática.</a:t>
          </a:r>
        </a:p>
      </dgm:t>
    </dgm:pt>
    <dgm:pt modelId="{EC665BAC-B774-4311-B799-2D16E7538F79}" type="parTrans" cxnId="{E1B4B303-ED9A-45CF-B201-5B1B03B60B91}">
      <dgm:prSet/>
      <dgm:spPr/>
      <dgm:t>
        <a:bodyPr/>
        <a:lstStyle/>
        <a:p>
          <a:endParaRPr lang="es-MX"/>
        </a:p>
      </dgm:t>
    </dgm:pt>
    <dgm:pt modelId="{42DBA948-8F97-4D04-A099-1184958560EA}" type="sibTrans" cxnId="{E1B4B303-ED9A-45CF-B201-5B1B03B60B91}">
      <dgm:prSet/>
      <dgm:spPr/>
      <dgm:t>
        <a:bodyPr/>
        <a:lstStyle/>
        <a:p>
          <a:endParaRPr lang="es-MX"/>
        </a:p>
      </dgm:t>
    </dgm:pt>
    <dgm:pt modelId="{0F7FCF59-6935-49E8-B93A-DB2231B801AD}">
      <dgm:prSet phldrT="[Texto]" custT="1"/>
      <dgm:spPr/>
      <dgm:t>
        <a:bodyPr/>
        <a:lstStyle/>
        <a:p>
          <a:r>
            <a:rPr lang="es-MX" sz="2400" dirty="0"/>
            <a:t>Cognición – Inteligencia.</a:t>
          </a:r>
        </a:p>
      </dgm:t>
    </dgm:pt>
    <dgm:pt modelId="{72CEDCDF-4694-4D89-89F8-D902D67554EC}" type="parTrans" cxnId="{036E1187-3B49-4737-A270-05328BE0B330}">
      <dgm:prSet/>
      <dgm:spPr/>
      <dgm:t>
        <a:bodyPr/>
        <a:lstStyle/>
        <a:p>
          <a:endParaRPr lang="es-MX"/>
        </a:p>
      </dgm:t>
    </dgm:pt>
    <dgm:pt modelId="{6EA15514-0921-426D-9A73-A1E839861774}" type="sibTrans" cxnId="{036E1187-3B49-4737-A270-05328BE0B330}">
      <dgm:prSet/>
      <dgm:spPr/>
      <dgm:t>
        <a:bodyPr/>
        <a:lstStyle/>
        <a:p>
          <a:endParaRPr lang="es-MX"/>
        </a:p>
      </dgm:t>
    </dgm:pt>
    <dgm:pt modelId="{C7AAA9A1-65DB-4237-BEB9-C5C28EFACCDC}">
      <dgm:prSet phldrT="[Texto]" custT="1"/>
      <dgm:spPr/>
      <dgm:t>
        <a:bodyPr anchor="b"/>
        <a:lstStyle/>
        <a:p>
          <a:r>
            <a:rPr lang="es-MX" sz="2400" dirty="0"/>
            <a:t>Aprende por imitación. Puede explicar lo que acontece sin saber causas. Busca explicaciones.</a:t>
          </a:r>
        </a:p>
      </dgm:t>
    </dgm:pt>
    <dgm:pt modelId="{0C2378A7-DF7C-4D43-8F42-B07DA3C80EA5}" type="parTrans" cxnId="{B966E37B-F7FA-4F02-8978-43CB514E4557}">
      <dgm:prSet/>
      <dgm:spPr/>
      <dgm:t>
        <a:bodyPr/>
        <a:lstStyle/>
        <a:p>
          <a:endParaRPr lang="es-MX"/>
        </a:p>
      </dgm:t>
    </dgm:pt>
    <dgm:pt modelId="{23A2BE06-FAA2-42F7-94B6-259F8C4D2B3F}" type="sibTrans" cxnId="{B966E37B-F7FA-4F02-8978-43CB514E4557}">
      <dgm:prSet/>
      <dgm:spPr/>
      <dgm:t>
        <a:bodyPr/>
        <a:lstStyle/>
        <a:p>
          <a:endParaRPr lang="es-MX"/>
        </a:p>
      </dgm:t>
    </dgm:pt>
    <dgm:pt modelId="{1EBD57B9-8985-4151-8419-5B244D4E9722}">
      <dgm:prSet phldrT="[Texto]" custT="1"/>
      <dgm:spPr/>
      <dgm:t>
        <a:bodyPr/>
        <a:lstStyle/>
        <a:p>
          <a:r>
            <a:rPr lang="es-MX" sz="2400" dirty="0"/>
            <a:t>Social – Afectiva</a:t>
          </a:r>
        </a:p>
      </dgm:t>
    </dgm:pt>
    <dgm:pt modelId="{A9AF429A-E81E-44FE-991E-11A4E5D840D2}" type="parTrans" cxnId="{7981CD43-6605-4668-BCDB-E1155B5AF750}">
      <dgm:prSet/>
      <dgm:spPr/>
      <dgm:t>
        <a:bodyPr/>
        <a:lstStyle/>
        <a:p>
          <a:endParaRPr lang="es-MX"/>
        </a:p>
      </dgm:t>
    </dgm:pt>
    <dgm:pt modelId="{9B1D75FD-30FB-4730-9D53-21AE8EB3E554}" type="sibTrans" cxnId="{7981CD43-6605-4668-BCDB-E1155B5AF750}">
      <dgm:prSet/>
      <dgm:spPr/>
      <dgm:t>
        <a:bodyPr/>
        <a:lstStyle/>
        <a:p>
          <a:endParaRPr lang="es-MX"/>
        </a:p>
      </dgm:t>
    </dgm:pt>
    <dgm:pt modelId="{D0C88D53-E7D2-49E9-822F-7A6A25275AD1}">
      <dgm:prSet phldrT="[Texto]" custT="1"/>
      <dgm:spPr/>
      <dgm:t>
        <a:bodyPr anchor="t"/>
        <a:lstStyle/>
        <a:p>
          <a:r>
            <a:rPr lang="es-MX" sz="2000" dirty="0"/>
            <a:t>Integrado al medio familiar. Realiza juegos con reglas sencillas. Muestra interés en las diferencias de sexo. Mantiene pláticas.  El padre cobra gran importancia.</a:t>
          </a:r>
        </a:p>
      </dgm:t>
    </dgm:pt>
    <dgm:pt modelId="{804074B6-6EC5-4F1B-A58A-F4181CE3A8C0}" type="parTrans" cxnId="{6AAC6F52-F0F1-4C3F-B8A4-2C5A22965EAE}">
      <dgm:prSet/>
      <dgm:spPr/>
      <dgm:t>
        <a:bodyPr/>
        <a:lstStyle/>
        <a:p>
          <a:endParaRPr lang="es-MX"/>
        </a:p>
      </dgm:t>
    </dgm:pt>
    <dgm:pt modelId="{85AD3F05-D2F4-480F-A25A-08BB17C462B3}" type="sibTrans" cxnId="{6AAC6F52-F0F1-4C3F-B8A4-2C5A22965EAE}">
      <dgm:prSet/>
      <dgm:spPr/>
      <dgm:t>
        <a:bodyPr/>
        <a:lstStyle/>
        <a:p>
          <a:endParaRPr lang="es-MX"/>
        </a:p>
      </dgm:t>
    </dgm:pt>
    <dgm:pt modelId="{97B2F20C-C06F-4999-89BD-16A72C5DA7EA}">
      <dgm:prSet phldrT="[Texto]" custT="1"/>
      <dgm:spPr/>
      <dgm:t>
        <a:bodyPr anchor="b"/>
        <a:lstStyle/>
        <a:p>
          <a:endParaRPr lang="es-MX" sz="2400" dirty="0"/>
        </a:p>
      </dgm:t>
    </dgm:pt>
    <dgm:pt modelId="{4065505C-FEDC-438D-8195-E08B9F376502}" type="parTrans" cxnId="{F6B3BA91-4184-485B-A254-7BA1A3AD9CCB}">
      <dgm:prSet/>
      <dgm:spPr/>
      <dgm:t>
        <a:bodyPr/>
        <a:lstStyle/>
        <a:p>
          <a:endParaRPr lang="es-MX"/>
        </a:p>
      </dgm:t>
    </dgm:pt>
    <dgm:pt modelId="{261CF5B0-6EDD-4624-8DEA-6068B47DB278}" type="sibTrans" cxnId="{F6B3BA91-4184-485B-A254-7BA1A3AD9CCB}">
      <dgm:prSet/>
      <dgm:spPr/>
      <dgm:t>
        <a:bodyPr/>
        <a:lstStyle/>
        <a:p>
          <a:endParaRPr lang="es-MX"/>
        </a:p>
      </dgm:t>
    </dgm:pt>
    <dgm:pt modelId="{D1F64153-0E92-4851-90FE-BDC7CB46DA5D}" type="pres">
      <dgm:prSet presAssocID="{64BF51CB-7081-4427-9BC6-85F84ED9977B}" presName="Name0" presStyleCnt="0">
        <dgm:presLayoutVars>
          <dgm:dir/>
          <dgm:animLvl val="lvl"/>
          <dgm:resizeHandles val="exact"/>
        </dgm:presLayoutVars>
      </dgm:prSet>
      <dgm:spPr/>
    </dgm:pt>
    <dgm:pt modelId="{360B8FF1-5F80-45F9-B7DB-904852DD2890}" type="pres">
      <dgm:prSet presAssocID="{3EF4803C-6528-4E0F-91E6-9BBC81E06442}" presName="linNode" presStyleCnt="0"/>
      <dgm:spPr/>
    </dgm:pt>
    <dgm:pt modelId="{52D4465E-6154-434E-85E3-0DD6A086E5A4}" type="pres">
      <dgm:prSet presAssocID="{3EF4803C-6528-4E0F-91E6-9BBC81E06442}" presName="parentText" presStyleLbl="node1" presStyleIdx="0" presStyleCnt="4" custScaleX="63183">
        <dgm:presLayoutVars>
          <dgm:chMax val="1"/>
          <dgm:bulletEnabled val="1"/>
        </dgm:presLayoutVars>
      </dgm:prSet>
      <dgm:spPr/>
    </dgm:pt>
    <dgm:pt modelId="{8F5EE5F5-DE12-4892-94AB-FD12CC188A62}" type="pres">
      <dgm:prSet presAssocID="{3EF4803C-6528-4E0F-91E6-9BBC81E06442}" presName="descendantText" presStyleLbl="alignAccFollowNode1" presStyleIdx="0" presStyleCnt="4" custScaleX="107407" custLinFactNeighborX="16725" custLinFactNeighborY="1910">
        <dgm:presLayoutVars>
          <dgm:bulletEnabled val="1"/>
        </dgm:presLayoutVars>
      </dgm:prSet>
      <dgm:spPr/>
    </dgm:pt>
    <dgm:pt modelId="{6C54D066-479E-4147-A37E-852ABE7786A7}" type="pres">
      <dgm:prSet presAssocID="{9DAAFA62-D3C1-4D7E-B98B-09189F6142F5}" presName="sp" presStyleCnt="0"/>
      <dgm:spPr/>
    </dgm:pt>
    <dgm:pt modelId="{671F8AD6-ADFB-4128-B36D-26FA9C155744}" type="pres">
      <dgm:prSet presAssocID="{D31237A3-9ADD-4DE0-B8DB-65C05E234798}" presName="linNode" presStyleCnt="0"/>
      <dgm:spPr/>
    </dgm:pt>
    <dgm:pt modelId="{1D71C0D5-B0F9-4F68-B7F7-A635027BB9CB}" type="pres">
      <dgm:prSet presAssocID="{D31237A3-9ADD-4DE0-B8DB-65C05E234798}" presName="parentText" presStyleLbl="node1" presStyleIdx="1" presStyleCnt="4" custScaleX="63852">
        <dgm:presLayoutVars>
          <dgm:chMax val="1"/>
          <dgm:bulletEnabled val="1"/>
        </dgm:presLayoutVars>
      </dgm:prSet>
      <dgm:spPr/>
    </dgm:pt>
    <dgm:pt modelId="{4F8FE330-4D4D-45D5-9BC2-B963DB098BCD}" type="pres">
      <dgm:prSet presAssocID="{D31237A3-9ADD-4DE0-B8DB-65C05E234798}" presName="descendantText" presStyleLbl="alignAccFollowNode1" presStyleIdx="1" presStyleCnt="4" custScaleX="106277" custLinFactNeighborX="16056" custLinFactNeighborY="2477">
        <dgm:presLayoutVars>
          <dgm:bulletEnabled val="1"/>
        </dgm:presLayoutVars>
      </dgm:prSet>
      <dgm:spPr/>
    </dgm:pt>
    <dgm:pt modelId="{EA33C026-5EC7-4A24-A3E6-EDA5239E1110}" type="pres">
      <dgm:prSet presAssocID="{BA1E3C6B-48E6-44C0-B55E-3FBCC62EA946}" presName="sp" presStyleCnt="0"/>
      <dgm:spPr/>
    </dgm:pt>
    <dgm:pt modelId="{9CC56CE9-141C-4700-9894-A8F87A7970CC}" type="pres">
      <dgm:prSet presAssocID="{0F7FCF59-6935-49E8-B93A-DB2231B801AD}" presName="linNode" presStyleCnt="0"/>
      <dgm:spPr/>
    </dgm:pt>
    <dgm:pt modelId="{C9A496E3-0627-4E0D-A71A-3D1E02B9CE0B}" type="pres">
      <dgm:prSet presAssocID="{0F7FCF59-6935-49E8-B93A-DB2231B801AD}" presName="parentText" presStyleLbl="node1" presStyleIdx="2" presStyleCnt="4" custScaleX="64622">
        <dgm:presLayoutVars>
          <dgm:chMax val="1"/>
          <dgm:bulletEnabled val="1"/>
        </dgm:presLayoutVars>
      </dgm:prSet>
      <dgm:spPr/>
    </dgm:pt>
    <dgm:pt modelId="{0FD06EFD-12A5-480C-ACB9-9D5DC034D2CA}" type="pres">
      <dgm:prSet presAssocID="{0F7FCF59-6935-49E8-B93A-DB2231B801AD}" presName="descendantText" presStyleLbl="alignAccFollowNode1" presStyleIdx="2" presStyleCnt="4" custScaleX="112050" custLinFactNeighborX="5690">
        <dgm:presLayoutVars>
          <dgm:bulletEnabled val="1"/>
        </dgm:presLayoutVars>
      </dgm:prSet>
      <dgm:spPr/>
    </dgm:pt>
    <dgm:pt modelId="{6662445B-C182-4E44-AF32-2303063F468B}" type="pres">
      <dgm:prSet presAssocID="{6EA15514-0921-426D-9A73-A1E839861774}" presName="sp" presStyleCnt="0"/>
      <dgm:spPr/>
    </dgm:pt>
    <dgm:pt modelId="{42B6E050-3765-4A60-9B2A-440284DF617A}" type="pres">
      <dgm:prSet presAssocID="{1EBD57B9-8985-4151-8419-5B244D4E9722}" presName="linNode" presStyleCnt="0"/>
      <dgm:spPr/>
    </dgm:pt>
    <dgm:pt modelId="{A6E57BF9-BCBD-473C-B377-CFA5E4A71DE0}" type="pres">
      <dgm:prSet presAssocID="{1EBD57B9-8985-4151-8419-5B244D4E9722}" presName="parentText" presStyleLbl="node1" presStyleIdx="3" presStyleCnt="4" custScaleX="82696">
        <dgm:presLayoutVars>
          <dgm:chMax val="1"/>
          <dgm:bulletEnabled val="1"/>
        </dgm:presLayoutVars>
      </dgm:prSet>
      <dgm:spPr/>
    </dgm:pt>
    <dgm:pt modelId="{DDD5C6A8-5EBB-4B41-BDB0-7B1AFC264732}" type="pres">
      <dgm:prSet presAssocID="{1EBD57B9-8985-4151-8419-5B244D4E9722}" presName="descendantText" presStyleLbl="alignAccFollowNode1" presStyleIdx="3" presStyleCnt="4" custScaleX="107098" custScaleY="121788" custLinFactNeighborX="2184" custLinFactNeighborY="-2388">
        <dgm:presLayoutVars>
          <dgm:bulletEnabled val="1"/>
        </dgm:presLayoutVars>
      </dgm:prSet>
      <dgm:spPr/>
    </dgm:pt>
  </dgm:ptLst>
  <dgm:cxnLst>
    <dgm:cxn modelId="{F83A1000-2723-4F8D-91D2-6C864348938E}" type="presOf" srcId="{64BF51CB-7081-4427-9BC6-85F84ED9977B}" destId="{D1F64153-0E92-4851-90FE-BDC7CB46DA5D}" srcOrd="0" destOrd="0" presId="urn:microsoft.com/office/officeart/2005/8/layout/vList5"/>
    <dgm:cxn modelId="{C0C56C03-A38A-4225-AEB4-BF462D6C1BEC}" srcId="{64BF51CB-7081-4427-9BC6-85F84ED9977B}" destId="{3EF4803C-6528-4E0F-91E6-9BBC81E06442}" srcOrd="0" destOrd="0" parTransId="{957CD043-84E0-4B9D-8769-A99CC8AE3FA0}" sibTransId="{9DAAFA62-D3C1-4D7E-B98B-09189F6142F5}"/>
    <dgm:cxn modelId="{E1B4B303-ED9A-45CF-B201-5B1B03B60B91}" srcId="{D31237A3-9ADD-4DE0-B8DB-65C05E234798}" destId="{C54AEA89-302C-4841-A5A1-4185353BE659}" srcOrd="1" destOrd="0" parTransId="{EC665BAC-B774-4311-B799-2D16E7538F79}" sibTransId="{42DBA948-8F97-4D04-A099-1184958560EA}"/>
    <dgm:cxn modelId="{E303511D-69DB-4211-8AC6-16D81929564F}" type="presOf" srcId="{FA9CB401-CDDF-4DAA-8E95-35FDAD679761}" destId="{8F5EE5F5-DE12-4892-94AB-FD12CC188A62}" srcOrd="0" destOrd="0" presId="urn:microsoft.com/office/officeart/2005/8/layout/vList5"/>
    <dgm:cxn modelId="{F3BFCB22-88BD-467C-9321-DBE9420C7F29}" type="presOf" srcId="{D31237A3-9ADD-4DE0-B8DB-65C05E234798}" destId="{1D71C0D5-B0F9-4F68-B7F7-A635027BB9CB}" srcOrd="0" destOrd="0" presId="urn:microsoft.com/office/officeart/2005/8/layout/vList5"/>
    <dgm:cxn modelId="{47525434-9D85-41D0-B99A-B9A7013EF0D8}" type="presOf" srcId="{D0C88D53-E7D2-49E9-822F-7A6A25275AD1}" destId="{DDD5C6A8-5EBB-4B41-BDB0-7B1AFC264732}" srcOrd="0" destOrd="0" presId="urn:microsoft.com/office/officeart/2005/8/layout/vList5"/>
    <dgm:cxn modelId="{592A1440-9A36-40DE-8063-1A4B54FF0BD0}" type="presOf" srcId="{0F7FCF59-6935-49E8-B93A-DB2231B801AD}" destId="{C9A496E3-0627-4E0D-A71A-3D1E02B9CE0B}" srcOrd="0" destOrd="0" presId="urn:microsoft.com/office/officeart/2005/8/layout/vList5"/>
    <dgm:cxn modelId="{2668F760-5F77-46E3-84BD-8F7298A58AE6}" type="presOf" srcId="{C54AEA89-302C-4841-A5A1-4185353BE659}" destId="{4F8FE330-4D4D-45D5-9BC2-B963DB098BCD}" srcOrd="0" destOrd="1" presId="urn:microsoft.com/office/officeart/2005/8/layout/vList5"/>
    <dgm:cxn modelId="{2D653D42-86F2-40AD-894A-9244F24D1707}" type="presOf" srcId="{97B2F20C-C06F-4999-89BD-16A72C5DA7EA}" destId="{0FD06EFD-12A5-480C-ACB9-9D5DC034D2CA}" srcOrd="0" destOrd="0" presId="urn:microsoft.com/office/officeart/2005/8/layout/vList5"/>
    <dgm:cxn modelId="{33C5D662-2AED-413E-AEC4-4760CADD45D8}" type="presOf" srcId="{3EF4803C-6528-4E0F-91E6-9BBC81E06442}" destId="{52D4465E-6154-434E-85E3-0DD6A086E5A4}" srcOrd="0" destOrd="0" presId="urn:microsoft.com/office/officeart/2005/8/layout/vList5"/>
    <dgm:cxn modelId="{7981CD43-6605-4668-BCDB-E1155B5AF750}" srcId="{64BF51CB-7081-4427-9BC6-85F84ED9977B}" destId="{1EBD57B9-8985-4151-8419-5B244D4E9722}" srcOrd="3" destOrd="0" parTransId="{A9AF429A-E81E-44FE-991E-11A4E5D840D2}" sibTransId="{9B1D75FD-30FB-4730-9D53-21AE8EB3E554}"/>
    <dgm:cxn modelId="{C0DE7D44-7FDC-4515-8C9D-EB3582AA57A7}" srcId="{3EF4803C-6528-4E0F-91E6-9BBC81E06442}" destId="{7FD8FC29-E4B6-43E3-998E-A73409A36C4E}" srcOrd="1" destOrd="0" parTransId="{7020C6F8-7464-41E7-8B3A-EEA52C528B2E}" sibTransId="{C4965A2F-44A2-4CD1-9807-31AD42B49ABF}"/>
    <dgm:cxn modelId="{CEBCA96D-2BF1-42CB-93DB-3245BAEDE62C}" type="presOf" srcId="{7FD8FC29-E4B6-43E3-998E-A73409A36C4E}" destId="{8F5EE5F5-DE12-4892-94AB-FD12CC188A62}" srcOrd="0" destOrd="1" presId="urn:microsoft.com/office/officeart/2005/8/layout/vList5"/>
    <dgm:cxn modelId="{5E09AE70-1907-4BF1-A0AA-81BD309E28DD}" type="presOf" srcId="{D34CACBF-54E6-4601-AE09-BD1232263F84}" destId="{4F8FE330-4D4D-45D5-9BC2-B963DB098BCD}" srcOrd="0" destOrd="0" presId="urn:microsoft.com/office/officeart/2005/8/layout/vList5"/>
    <dgm:cxn modelId="{6AAC6F52-F0F1-4C3F-B8A4-2C5A22965EAE}" srcId="{1EBD57B9-8985-4151-8419-5B244D4E9722}" destId="{D0C88D53-E7D2-49E9-822F-7A6A25275AD1}" srcOrd="0" destOrd="0" parTransId="{804074B6-6EC5-4F1B-A58A-F4181CE3A8C0}" sibTransId="{85AD3F05-D2F4-480F-A25A-08BB17C462B3}"/>
    <dgm:cxn modelId="{B966E37B-F7FA-4F02-8978-43CB514E4557}" srcId="{0F7FCF59-6935-49E8-B93A-DB2231B801AD}" destId="{C7AAA9A1-65DB-4237-BEB9-C5C28EFACCDC}" srcOrd="1" destOrd="0" parTransId="{0C2378A7-DF7C-4D43-8F42-B07DA3C80EA5}" sibTransId="{23A2BE06-FAA2-42F7-94B6-259F8C4D2B3F}"/>
    <dgm:cxn modelId="{036E1187-3B49-4737-A270-05328BE0B330}" srcId="{64BF51CB-7081-4427-9BC6-85F84ED9977B}" destId="{0F7FCF59-6935-49E8-B93A-DB2231B801AD}" srcOrd="2" destOrd="0" parTransId="{72CEDCDF-4694-4D89-89F8-D902D67554EC}" sibTransId="{6EA15514-0921-426D-9A73-A1E839861774}"/>
    <dgm:cxn modelId="{4AFEDC8F-04AB-4E38-9BD5-8FC92C8A77E7}" srcId="{D31237A3-9ADD-4DE0-B8DB-65C05E234798}" destId="{D34CACBF-54E6-4601-AE09-BD1232263F84}" srcOrd="0" destOrd="0" parTransId="{EE55DFEE-1038-4665-B4B4-7B22167645A1}" sibTransId="{16C231D7-F722-42A7-B1F0-B91FEE6EBC65}"/>
    <dgm:cxn modelId="{F6B3BA91-4184-485B-A254-7BA1A3AD9CCB}" srcId="{0F7FCF59-6935-49E8-B93A-DB2231B801AD}" destId="{97B2F20C-C06F-4999-89BD-16A72C5DA7EA}" srcOrd="0" destOrd="0" parTransId="{4065505C-FEDC-438D-8195-E08B9F376502}" sibTransId="{261CF5B0-6EDD-4624-8DEA-6068B47DB278}"/>
    <dgm:cxn modelId="{8D3334B4-2AA9-4302-BF1C-CFA8A1DB8943}" srcId="{64BF51CB-7081-4427-9BC6-85F84ED9977B}" destId="{D31237A3-9ADD-4DE0-B8DB-65C05E234798}" srcOrd="1" destOrd="0" parTransId="{495DFDBF-8983-43A7-A303-0F741C2BAFFF}" sibTransId="{BA1E3C6B-48E6-44C0-B55E-3FBCC62EA946}"/>
    <dgm:cxn modelId="{FD0590C6-D18F-4416-BA5B-534E249AD158}" type="presOf" srcId="{C7AAA9A1-65DB-4237-BEB9-C5C28EFACCDC}" destId="{0FD06EFD-12A5-480C-ACB9-9D5DC034D2CA}" srcOrd="0" destOrd="1" presId="urn:microsoft.com/office/officeart/2005/8/layout/vList5"/>
    <dgm:cxn modelId="{816330D3-E672-4265-8210-B86DB1D644BC}" type="presOf" srcId="{1EBD57B9-8985-4151-8419-5B244D4E9722}" destId="{A6E57BF9-BCBD-473C-B377-CFA5E4A71DE0}" srcOrd="0" destOrd="0" presId="urn:microsoft.com/office/officeart/2005/8/layout/vList5"/>
    <dgm:cxn modelId="{EF7A74D5-6F7E-4B96-8436-8ED568BC7C57}" srcId="{3EF4803C-6528-4E0F-91E6-9BBC81E06442}" destId="{FA9CB401-CDDF-4DAA-8E95-35FDAD679761}" srcOrd="0" destOrd="0" parTransId="{79843072-5E68-4794-8703-9B8B64591DBA}" sibTransId="{0462C42C-3193-48B4-986F-DF1FB54450C9}"/>
    <dgm:cxn modelId="{BFE94561-C093-4F03-9713-428A025BFFB5}" type="presParOf" srcId="{D1F64153-0E92-4851-90FE-BDC7CB46DA5D}" destId="{360B8FF1-5F80-45F9-B7DB-904852DD2890}" srcOrd="0" destOrd="0" presId="urn:microsoft.com/office/officeart/2005/8/layout/vList5"/>
    <dgm:cxn modelId="{94D955B4-4A59-4BC9-A80C-58F7CE43975C}" type="presParOf" srcId="{360B8FF1-5F80-45F9-B7DB-904852DD2890}" destId="{52D4465E-6154-434E-85E3-0DD6A086E5A4}" srcOrd="0" destOrd="0" presId="urn:microsoft.com/office/officeart/2005/8/layout/vList5"/>
    <dgm:cxn modelId="{BAC7BE13-A62A-44A0-83B2-60B0C0FF2990}" type="presParOf" srcId="{360B8FF1-5F80-45F9-B7DB-904852DD2890}" destId="{8F5EE5F5-DE12-4892-94AB-FD12CC188A62}" srcOrd="1" destOrd="0" presId="urn:microsoft.com/office/officeart/2005/8/layout/vList5"/>
    <dgm:cxn modelId="{20291F48-D6AD-4473-8FDD-C8782E328212}" type="presParOf" srcId="{D1F64153-0E92-4851-90FE-BDC7CB46DA5D}" destId="{6C54D066-479E-4147-A37E-852ABE7786A7}" srcOrd="1" destOrd="0" presId="urn:microsoft.com/office/officeart/2005/8/layout/vList5"/>
    <dgm:cxn modelId="{6708EEBA-9634-44C3-9C70-9A4C8C3767A3}" type="presParOf" srcId="{D1F64153-0E92-4851-90FE-BDC7CB46DA5D}" destId="{671F8AD6-ADFB-4128-B36D-26FA9C155744}" srcOrd="2" destOrd="0" presId="urn:microsoft.com/office/officeart/2005/8/layout/vList5"/>
    <dgm:cxn modelId="{ED78550A-4F47-4DD9-B86F-D0C120EFA9CC}" type="presParOf" srcId="{671F8AD6-ADFB-4128-B36D-26FA9C155744}" destId="{1D71C0D5-B0F9-4F68-B7F7-A635027BB9CB}" srcOrd="0" destOrd="0" presId="urn:microsoft.com/office/officeart/2005/8/layout/vList5"/>
    <dgm:cxn modelId="{B3D71636-A93E-4712-8CDC-2F76E8EFF038}" type="presParOf" srcId="{671F8AD6-ADFB-4128-B36D-26FA9C155744}" destId="{4F8FE330-4D4D-45D5-9BC2-B963DB098BCD}" srcOrd="1" destOrd="0" presId="urn:microsoft.com/office/officeart/2005/8/layout/vList5"/>
    <dgm:cxn modelId="{E57AE69A-4262-4F76-8637-285F16BF2485}" type="presParOf" srcId="{D1F64153-0E92-4851-90FE-BDC7CB46DA5D}" destId="{EA33C026-5EC7-4A24-A3E6-EDA5239E1110}" srcOrd="3" destOrd="0" presId="urn:microsoft.com/office/officeart/2005/8/layout/vList5"/>
    <dgm:cxn modelId="{6D85BA8C-B1C9-4243-AC97-C9295B39CA53}" type="presParOf" srcId="{D1F64153-0E92-4851-90FE-BDC7CB46DA5D}" destId="{9CC56CE9-141C-4700-9894-A8F87A7970CC}" srcOrd="4" destOrd="0" presId="urn:microsoft.com/office/officeart/2005/8/layout/vList5"/>
    <dgm:cxn modelId="{6877FAC0-BC7A-4D24-B168-711996FABDFA}" type="presParOf" srcId="{9CC56CE9-141C-4700-9894-A8F87A7970CC}" destId="{C9A496E3-0627-4E0D-A71A-3D1E02B9CE0B}" srcOrd="0" destOrd="0" presId="urn:microsoft.com/office/officeart/2005/8/layout/vList5"/>
    <dgm:cxn modelId="{979B6AE3-8FFA-4173-930F-FAF4E99D3B2E}" type="presParOf" srcId="{9CC56CE9-141C-4700-9894-A8F87A7970CC}" destId="{0FD06EFD-12A5-480C-ACB9-9D5DC034D2CA}" srcOrd="1" destOrd="0" presId="urn:microsoft.com/office/officeart/2005/8/layout/vList5"/>
    <dgm:cxn modelId="{57D204C7-9699-4222-AEB4-5AD0070532EF}" type="presParOf" srcId="{D1F64153-0E92-4851-90FE-BDC7CB46DA5D}" destId="{6662445B-C182-4E44-AF32-2303063F468B}" srcOrd="5" destOrd="0" presId="urn:microsoft.com/office/officeart/2005/8/layout/vList5"/>
    <dgm:cxn modelId="{800D481F-95B2-458B-9F04-6498FF6FDB49}" type="presParOf" srcId="{D1F64153-0E92-4851-90FE-BDC7CB46DA5D}" destId="{42B6E050-3765-4A60-9B2A-440284DF617A}" srcOrd="6" destOrd="0" presId="urn:microsoft.com/office/officeart/2005/8/layout/vList5"/>
    <dgm:cxn modelId="{EDBBEBB9-8E62-4B44-B741-2D1353A3062B}" type="presParOf" srcId="{42B6E050-3765-4A60-9B2A-440284DF617A}" destId="{A6E57BF9-BCBD-473C-B377-CFA5E4A71DE0}" srcOrd="0" destOrd="0" presId="urn:microsoft.com/office/officeart/2005/8/layout/vList5"/>
    <dgm:cxn modelId="{B8ED9D7F-824C-400D-9BF8-0530DDCC74FB}" type="presParOf" srcId="{42B6E050-3765-4A60-9B2A-440284DF617A}" destId="{DDD5C6A8-5EBB-4B41-BDB0-7B1AFC264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F51CB-7081-4427-9BC6-85F84ED9977B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3EF4803C-6528-4E0F-91E6-9BBC81E06442}">
      <dgm:prSet phldrT="[Texto]" custT="1"/>
      <dgm:spPr/>
      <dgm:t>
        <a:bodyPr/>
        <a:lstStyle/>
        <a:p>
          <a:r>
            <a:rPr lang="es-MX" sz="2400" dirty="0"/>
            <a:t>Motricidad</a:t>
          </a:r>
        </a:p>
      </dgm:t>
    </dgm:pt>
    <dgm:pt modelId="{957CD043-84E0-4B9D-8769-A99CC8AE3FA0}" type="parTrans" cxnId="{C0C56C03-A38A-4225-AEB4-BF462D6C1BEC}">
      <dgm:prSet/>
      <dgm:spPr/>
      <dgm:t>
        <a:bodyPr/>
        <a:lstStyle/>
        <a:p>
          <a:endParaRPr lang="es-MX"/>
        </a:p>
      </dgm:t>
    </dgm:pt>
    <dgm:pt modelId="{9DAAFA62-D3C1-4D7E-B98B-09189F6142F5}" type="sibTrans" cxnId="{C0C56C03-A38A-4225-AEB4-BF462D6C1BEC}">
      <dgm:prSet/>
      <dgm:spPr/>
      <dgm:t>
        <a:bodyPr/>
        <a:lstStyle/>
        <a:p>
          <a:endParaRPr lang="es-MX"/>
        </a:p>
      </dgm:t>
    </dgm:pt>
    <dgm:pt modelId="{FA9CB401-CDDF-4DAA-8E95-35FDAD679761}">
      <dgm:prSet phldrT="[Texto]" custT="1"/>
      <dgm:spPr/>
      <dgm:t>
        <a:bodyPr/>
        <a:lstStyle/>
        <a:p>
          <a:r>
            <a:rPr lang="es-MX" sz="2400" dirty="0"/>
            <a:t>Actividades físicas, niñas actividades de movimiento, niños de velocidad y fuerza. Habilidades finas.</a:t>
          </a:r>
        </a:p>
      </dgm:t>
    </dgm:pt>
    <dgm:pt modelId="{79843072-5E68-4794-8703-9B8B64591DBA}" type="parTrans" cxnId="{EF7A74D5-6F7E-4B96-8436-8ED568BC7C57}">
      <dgm:prSet/>
      <dgm:spPr/>
      <dgm:t>
        <a:bodyPr/>
        <a:lstStyle/>
        <a:p>
          <a:endParaRPr lang="es-MX"/>
        </a:p>
      </dgm:t>
    </dgm:pt>
    <dgm:pt modelId="{0462C42C-3193-48B4-986F-DF1FB54450C9}" type="sibTrans" cxnId="{EF7A74D5-6F7E-4B96-8436-8ED568BC7C57}">
      <dgm:prSet/>
      <dgm:spPr/>
      <dgm:t>
        <a:bodyPr/>
        <a:lstStyle/>
        <a:p>
          <a:endParaRPr lang="es-MX"/>
        </a:p>
      </dgm:t>
    </dgm:pt>
    <dgm:pt modelId="{D31237A3-9ADD-4DE0-B8DB-65C05E234798}">
      <dgm:prSet phldrT="[Texto]" custT="1"/>
      <dgm:spPr/>
      <dgm:t>
        <a:bodyPr/>
        <a:lstStyle/>
        <a:p>
          <a:r>
            <a:rPr lang="es-MX" sz="2400" dirty="0"/>
            <a:t>Lenguaje</a:t>
          </a:r>
        </a:p>
      </dgm:t>
    </dgm:pt>
    <dgm:pt modelId="{495DFDBF-8983-43A7-A303-0F741C2BAFFF}" type="parTrans" cxnId="{8D3334B4-2AA9-4302-BF1C-CFA8A1DB8943}">
      <dgm:prSet/>
      <dgm:spPr/>
      <dgm:t>
        <a:bodyPr/>
        <a:lstStyle/>
        <a:p>
          <a:endParaRPr lang="es-MX"/>
        </a:p>
      </dgm:t>
    </dgm:pt>
    <dgm:pt modelId="{BA1E3C6B-48E6-44C0-B55E-3FBCC62EA946}" type="sibTrans" cxnId="{8D3334B4-2AA9-4302-BF1C-CFA8A1DB8943}">
      <dgm:prSet/>
      <dgm:spPr/>
      <dgm:t>
        <a:bodyPr/>
        <a:lstStyle/>
        <a:p>
          <a:endParaRPr lang="es-MX"/>
        </a:p>
      </dgm:t>
    </dgm:pt>
    <dgm:pt modelId="{D34CACBF-54E6-4601-AE09-BD1232263F84}">
      <dgm:prSet phldrT="[Texto]" custT="1"/>
      <dgm:spPr/>
      <dgm:t>
        <a:bodyPr/>
        <a:lstStyle/>
        <a:p>
          <a:r>
            <a:rPr lang="es-MX" sz="2400" dirty="0"/>
            <a:t>Aumenta la comunicación, pueden expresar lo que sienten. Acercándose a la pubertad, prefieren estar solos en algunos momentos.</a:t>
          </a:r>
        </a:p>
      </dgm:t>
    </dgm:pt>
    <dgm:pt modelId="{EE55DFEE-1038-4665-B4B4-7B22167645A1}" type="parTrans" cxnId="{4AFEDC8F-04AB-4E38-9BD5-8FC92C8A77E7}">
      <dgm:prSet/>
      <dgm:spPr/>
      <dgm:t>
        <a:bodyPr/>
        <a:lstStyle/>
        <a:p>
          <a:endParaRPr lang="es-MX"/>
        </a:p>
      </dgm:t>
    </dgm:pt>
    <dgm:pt modelId="{16C231D7-F722-42A7-B1F0-B91FEE6EBC65}" type="sibTrans" cxnId="{4AFEDC8F-04AB-4E38-9BD5-8FC92C8A77E7}">
      <dgm:prSet/>
      <dgm:spPr/>
      <dgm:t>
        <a:bodyPr/>
        <a:lstStyle/>
        <a:p>
          <a:endParaRPr lang="es-MX"/>
        </a:p>
      </dgm:t>
    </dgm:pt>
    <dgm:pt modelId="{0F7FCF59-6935-49E8-B93A-DB2231B801AD}">
      <dgm:prSet phldrT="[Texto]" custT="1"/>
      <dgm:spPr/>
      <dgm:t>
        <a:bodyPr/>
        <a:lstStyle/>
        <a:p>
          <a:r>
            <a:rPr lang="es-MX" sz="2400" dirty="0"/>
            <a:t>Cognición – Inteligencia.</a:t>
          </a:r>
        </a:p>
      </dgm:t>
    </dgm:pt>
    <dgm:pt modelId="{72CEDCDF-4694-4D89-89F8-D902D67554EC}" type="parTrans" cxnId="{036E1187-3B49-4737-A270-05328BE0B330}">
      <dgm:prSet/>
      <dgm:spPr/>
      <dgm:t>
        <a:bodyPr/>
        <a:lstStyle/>
        <a:p>
          <a:endParaRPr lang="es-MX"/>
        </a:p>
      </dgm:t>
    </dgm:pt>
    <dgm:pt modelId="{6EA15514-0921-426D-9A73-A1E839861774}" type="sibTrans" cxnId="{036E1187-3B49-4737-A270-05328BE0B330}">
      <dgm:prSet/>
      <dgm:spPr/>
      <dgm:t>
        <a:bodyPr/>
        <a:lstStyle/>
        <a:p>
          <a:endParaRPr lang="es-MX"/>
        </a:p>
      </dgm:t>
    </dgm:pt>
    <dgm:pt modelId="{1EBD57B9-8985-4151-8419-5B244D4E9722}">
      <dgm:prSet phldrT="[Texto]" custT="1"/>
      <dgm:spPr/>
      <dgm:t>
        <a:bodyPr/>
        <a:lstStyle/>
        <a:p>
          <a:r>
            <a:rPr lang="es-MX" sz="2400" dirty="0"/>
            <a:t>Social – Afectiva</a:t>
          </a:r>
        </a:p>
      </dgm:t>
    </dgm:pt>
    <dgm:pt modelId="{A9AF429A-E81E-44FE-991E-11A4E5D840D2}" type="parTrans" cxnId="{7981CD43-6605-4668-BCDB-E1155B5AF750}">
      <dgm:prSet/>
      <dgm:spPr/>
      <dgm:t>
        <a:bodyPr/>
        <a:lstStyle/>
        <a:p>
          <a:endParaRPr lang="es-MX"/>
        </a:p>
      </dgm:t>
    </dgm:pt>
    <dgm:pt modelId="{9B1D75FD-30FB-4730-9D53-21AE8EB3E554}" type="sibTrans" cxnId="{7981CD43-6605-4668-BCDB-E1155B5AF750}">
      <dgm:prSet/>
      <dgm:spPr/>
      <dgm:t>
        <a:bodyPr/>
        <a:lstStyle/>
        <a:p>
          <a:endParaRPr lang="es-MX"/>
        </a:p>
      </dgm:t>
    </dgm:pt>
    <dgm:pt modelId="{97B2F20C-C06F-4999-89BD-16A72C5DA7EA}">
      <dgm:prSet phldrT="[Texto]" custT="1"/>
      <dgm:spPr/>
      <dgm:t>
        <a:bodyPr anchor="t"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MX" sz="2400" dirty="0"/>
        </a:p>
      </dgm:t>
    </dgm:pt>
    <dgm:pt modelId="{4065505C-FEDC-438D-8195-E08B9F376502}" type="parTrans" cxnId="{F6B3BA91-4184-485B-A254-7BA1A3AD9CCB}">
      <dgm:prSet/>
      <dgm:spPr/>
      <dgm:t>
        <a:bodyPr/>
        <a:lstStyle/>
        <a:p>
          <a:endParaRPr lang="es-MX"/>
        </a:p>
      </dgm:t>
    </dgm:pt>
    <dgm:pt modelId="{261CF5B0-6EDD-4624-8DEA-6068B47DB278}" type="sibTrans" cxnId="{F6B3BA91-4184-485B-A254-7BA1A3AD9CCB}">
      <dgm:prSet/>
      <dgm:spPr/>
      <dgm:t>
        <a:bodyPr/>
        <a:lstStyle/>
        <a:p>
          <a:endParaRPr lang="es-MX"/>
        </a:p>
      </dgm:t>
    </dgm:pt>
    <dgm:pt modelId="{C4D2E6E1-CA7C-435D-859F-47FC7B71B7EB}">
      <dgm:prSet phldrT="[Texto]" custT="1"/>
      <dgm:spPr/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dirty="0"/>
            <a:t>Pensamiento concreto, clasifica, hace series, muestra curiosidad por lo que pasa en el mundo, colecciona objetos, mejora el sentido del tiempo, valores, pensamiento lógico y formal. Avanza en deberes y obligaciones</a:t>
          </a:r>
          <a:r>
            <a:rPr lang="es-MX" sz="2000" dirty="0"/>
            <a:t>. </a:t>
          </a:r>
          <a:r>
            <a:rPr lang="es-MX" sz="1800" dirty="0"/>
            <a:t>Interés en temas de sexualidad. </a:t>
          </a:r>
        </a:p>
      </dgm:t>
    </dgm:pt>
    <dgm:pt modelId="{777F9D33-E51D-4936-952B-357EB4B2A976}" type="parTrans" cxnId="{E65B7347-B03F-4E4A-95B1-ABD7F7690E81}">
      <dgm:prSet/>
      <dgm:spPr/>
      <dgm:t>
        <a:bodyPr/>
        <a:lstStyle/>
        <a:p>
          <a:endParaRPr lang="es-MX"/>
        </a:p>
      </dgm:t>
    </dgm:pt>
    <dgm:pt modelId="{BDA1A3C1-7260-4255-AC81-AAF544FEF122}" type="sibTrans" cxnId="{E65B7347-B03F-4E4A-95B1-ABD7F7690E81}">
      <dgm:prSet/>
      <dgm:spPr/>
      <dgm:t>
        <a:bodyPr/>
        <a:lstStyle/>
        <a:p>
          <a:endParaRPr lang="es-MX"/>
        </a:p>
      </dgm:t>
    </dgm:pt>
    <dgm:pt modelId="{A914B77C-5FAE-47E0-9CA5-3B26A7A3E947}">
      <dgm:prSet phldrT="[Texto]" custT="1"/>
      <dgm:spPr/>
      <dgm:t>
        <a:bodyPr/>
        <a:lstStyle/>
        <a:p>
          <a:r>
            <a:rPr lang="es-MX" sz="2000" dirty="0"/>
            <a:t>Deja de ser egocéntrico para  pasar a socializar, necesidad del grupo. Sentido de competencia. Se pone en juego su autoestima. En la pubertad más solidario con el grupo</a:t>
          </a:r>
          <a:r>
            <a:rPr lang="es-MX" sz="1800" dirty="0"/>
            <a:t>. </a:t>
          </a:r>
        </a:p>
      </dgm:t>
    </dgm:pt>
    <dgm:pt modelId="{A49FF32A-6372-4D8B-9397-30DED0F6983F}" type="parTrans" cxnId="{C4FE6E66-99B3-40A9-9B72-3CEA4EC41E13}">
      <dgm:prSet/>
      <dgm:spPr/>
      <dgm:t>
        <a:bodyPr/>
        <a:lstStyle/>
        <a:p>
          <a:endParaRPr lang="es-MX"/>
        </a:p>
      </dgm:t>
    </dgm:pt>
    <dgm:pt modelId="{D8EDD707-C10C-4036-97AA-968B41CADF10}" type="sibTrans" cxnId="{C4FE6E66-99B3-40A9-9B72-3CEA4EC41E13}">
      <dgm:prSet/>
      <dgm:spPr/>
      <dgm:t>
        <a:bodyPr/>
        <a:lstStyle/>
        <a:p>
          <a:endParaRPr lang="es-MX"/>
        </a:p>
      </dgm:t>
    </dgm:pt>
    <dgm:pt modelId="{D1F64153-0E92-4851-90FE-BDC7CB46DA5D}" type="pres">
      <dgm:prSet presAssocID="{64BF51CB-7081-4427-9BC6-85F84ED9977B}" presName="Name0" presStyleCnt="0">
        <dgm:presLayoutVars>
          <dgm:dir/>
          <dgm:animLvl val="lvl"/>
          <dgm:resizeHandles val="exact"/>
        </dgm:presLayoutVars>
      </dgm:prSet>
      <dgm:spPr/>
    </dgm:pt>
    <dgm:pt modelId="{360B8FF1-5F80-45F9-B7DB-904852DD2890}" type="pres">
      <dgm:prSet presAssocID="{3EF4803C-6528-4E0F-91E6-9BBC81E06442}" presName="linNode" presStyleCnt="0"/>
      <dgm:spPr/>
    </dgm:pt>
    <dgm:pt modelId="{52D4465E-6154-434E-85E3-0DD6A086E5A4}" type="pres">
      <dgm:prSet presAssocID="{3EF4803C-6528-4E0F-91E6-9BBC81E06442}" presName="parentText" presStyleLbl="node1" presStyleIdx="0" presStyleCnt="4" custScaleX="63183">
        <dgm:presLayoutVars>
          <dgm:chMax val="1"/>
          <dgm:bulletEnabled val="1"/>
        </dgm:presLayoutVars>
      </dgm:prSet>
      <dgm:spPr/>
    </dgm:pt>
    <dgm:pt modelId="{8F5EE5F5-DE12-4892-94AB-FD12CC188A62}" type="pres">
      <dgm:prSet presAssocID="{3EF4803C-6528-4E0F-91E6-9BBC81E06442}" presName="descendantText" presStyleLbl="alignAccFollowNode1" presStyleIdx="0" presStyleCnt="4" custScaleX="113790" custLinFactNeighborX="16725" custLinFactNeighborY="1910">
        <dgm:presLayoutVars>
          <dgm:bulletEnabled val="1"/>
        </dgm:presLayoutVars>
      </dgm:prSet>
      <dgm:spPr/>
    </dgm:pt>
    <dgm:pt modelId="{6C54D066-479E-4147-A37E-852ABE7786A7}" type="pres">
      <dgm:prSet presAssocID="{9DAAFA62-D3C1-4D7E-B98B-09189F6142F5}" presName="sp" presStyleCnt="0"/>
      <dgm:spPr/>
    </dgm:pt>
    <dgm:pt modelId="{671F8AD6-ADFB-4128-B36D-26FA9C155744}" type="pres">
      <dgm:prSet presAssocID="{D31237A3-9ADD-4DE0-B8DB-65C05E234798}" presName="linNode" presStyleCnt="0"/>
      <dgm:spPr/>
    </dgm:pt>
    <dgm:pt modelId="{1D71C0D5-B0F9-4F68-B7F7-A635027BB9CB}" type="pres">
      <dgm:prSet presAssocID="{D31237A3-9ADD-4DE0-B8DB-65C05E234798}" presName="parentText" presStyleLbl="node1" presStyleIdx="1" presStyleCnt="4" custScaleX="63852">
        <dgm:presLayoutVars>
          <dgm:chMax val="1"/>
          <dgm:bulletEnabled val="1"/>
        </dgm:presLayoutVars>
      </dgm:prSet>
      <dgm:spPr/>
    </dgm:pt>
    <dgm:pt modelId="{4F8FE330-4D4D-45D5-9BC2-B963DB098BCD}" type="pres">
      <dgm:prSet presAssocID="{D31237A3-9ADD-4DE0-B8DB-65C05E234798}" presName="descendantText" presStyleLbl="alignAccFollowNode1" presStyleIdx="1" presStyleCnt="4" custScaleX="113713" custLinFactNeighborX="16368" custLinFactNeighborY="-17458">
        <dgm:presLayoutVars>
          <dgm:bulletEnabled val="1"/>
        </dgm:presLayoutVars>
      </dgm:prSet>
      <dgm:spPr/>
    </dgm:pt>
    <dgm:pt modelId="{EA33C026-5EC7-4A24-A3E6-EDA5239E1110}" type="pres">
      <dgm:prSet presAssocID="{BA1E3C6B-48E6-44C0-B55E-3FBCC62EA946}" presName="sp" presStyleCnt="0"/>
      <dgm:spPr/>
    </dgm:pt>
    <dgm:pt modelId="{9CC56CE9-141C-4700-9894-A8F87A7970CC}" type="pres">
      <dgm:prSet presAssocID="{0F7FCF59-6935-49E8-B93A-DB2231B801AD}" presName="linNode" presStyleCnt="0"/>
      <dgm:spPr/>
    </dgm:pt>
    <dgm:pt modelId="{C9A496E3-0627-4E0D-A71A-3D1E02B9CE0B}" type="pres">
      <dgm:prSet presAssocID="{0F7FCF59-6935-49E8-B93A-DB2231B801AD}" presName="parentText" presStyleLbl="node1" presStyleIdx="2" presStyleCnt="4" custScaleX="64622">
        <dgm:presLayoutVars>
          <dgm:chMax val="1"/>
          <dgm:bulletEnabled val="1"/>
        </dgm:presLayoutVars>
      </dgm:prSet>
      <dgm:spPr/>
    </dgm:pt>
    <dgm:pt modelId="{0FD06EFD-12A5-480C-ACB9-9D5DC034D2CA}" type="pres">
      <dgm:prSet presAssocID="{0F7FCF59-6935-49E8-B93A-DB2231B801AD}" presName="descendantText" presStyleLbl="alignAccFollowNode1" presStyleIdx="2" presStyleCnt="4" custScaleX="112050" custScaleY="132975" custLinFactNeighborX="9291" custLinFactNeighborY="-20477">
        <dgm:presLayoutVars>
          <dgm:bulletEnabled val="1"/>
        </dgm:presLayoutVars>
      </dgm:prSet>
      <dgm:spPr/>
    </dgm:pt>
    <dgm:pt modelId="{6662445B-C182-4E44-AF32-2303063F468B}" type="pres">
      <dgm:prSet presAssocID="{6EA15514-0921-426D-9A73-A1E839861774}" presName="sp" presStyleCnt="0"/>
      <dgm:spPr/>
    </dgm:pt>
    <dgm:pt modelId="{42B6E050-3765-4A60-9B2A-440284DF617A}" type="pres">
      <dgm:prSet presAssocID="{1EBD57B9-8985-4151-8419-5B244D4E9722}" presName="linNode" presStyleCnt="0"/>
      <dgm:spPr/>
    </dgm:pt>
    <dgm:pt modelId="{A6E57BF9-BCBD-473C-B377-CFA5E4A71DE0}" type="pres">
      <dgm:prSet presAssocID="{1EBD57B9-8985-4151-8419-5B244D4E9722}" presName="parentText" presStyleLbl="node1" presStyleIdx="3" presStyleCnt="4" custScaleX="66504">
        <dgm:presLayoutVars>
          <dgm:chMax val="1"/>
          <dgm:bulletEnabled val="1"/>
        </dgm:presLayoutVars>
      </dgm:prSet>
      <dgm:spPr/>
    </dgm:pt>
    <dgm:pt modelId="{DDD5C6A8-5EBB-4B41-BDB0-7B1AFC264732}" type="pres">
      <dgm:prSet presAssocID="{1EBD57B9-8985-4151-8419-5B244D4E9722}" presName="descendantText" presStyleLbl="alignAccFollowNode1" presStyleIdx="3" presStyleCnt="4" custScaleX="111245" custScaleY="127407" custLinFactNeighborX="17933" custLinFactNeighborY="-7964">
        <dgm:presLayoutVars>
          <dgm:bulletEnabled val="1"/>
        </dgm:presLayoutVars>
      </dgm:prSet>
      <dgm:spPr/>
    </dgm:pt>
  </dgm:ptLst>
  <dgm:cxnLst>
    <dgm:cxn modelId="{C0C56C03-A38A-4225-AEB4-BF462D6C1BEC}" srcId="{64BF51CB-7081-4427-9BC6-85F84ED9977B}" destId="{3EF4803C-6528-4E0F-91E6-9BBC81E06442}" srcOrd="0" destOrd="0" parTransId="{957CD043-84E0-4B9D-8769-A99CC8AE3FA0}" sibTransId="{9DAAFA62-D3C1-4D7E-B98B-09189F6142F5}"/>
    <dgm:cxn modelId="{F9514F08-D681-43DA-9962-4E50DE3D21EF}" type="presOf" srcId="{A914B77C-5FAE-47E0-9CA5-3B26A7A3E947}" destId="{DDD5C6A8-5EBB-4B41-BDB0-7B1AFC264732}" srcOrd="0" destOrd="0" presId="urn:microsoft.com/office/officeart/2005/8/layout/vList5"/>
    <dgm:cxn modelId="{0BAEDD19-E634-405A-9122-862E618726ED}" type="presOf" srcId="{C4D2E6E1-CA7C-435D-859F-47FC7B71B7EB}" destId="{0FD06EFD-12A5-480C-ACB9-9D5DC034D2CA}" srcOrd="0" destOrd="0" presId="urn:microsoft.com/office/officeart/2005/8/layout/vList5"/>
    <dgm:cxn modelId="{37508F22-D87D-4ECE-9229-A276BF57F2F7}" type="presOf" srcId="{D34CACBF-54E6-4601-AE09-BD1232263F84}" destId="{4F8FE330-4D4D-45D5-9BC2-B963DB098BCD}" srcOrd="0" destOrd="0" presId="urn:microsoft.com/office/officeart/2005/8/layout/vList5"/>
    <dgm:cxn modelId="{691B203C-847D-4318-9E97-E750D310C2AE}" type="presOf" srcId="{1EBD57B9-8985-4151-8419-5B244D4E9722}" destId="{A6E57BF9-BCBD-473C-B377-CFA5E4A71DE0}" srcOrd="0" destOrd="0" presId="urn:microsoft.com/office/officeart/2005/8/layout/vList5"/>
    <dgm:cxn modelId="{7981CD43-6605-4668-BCDB-E1155B5AF750}" srcId="{64BF51CB-7081-4427-9BC6-85F84ED9977B}" destId="{1EBD57B9-8985-4151-8419-5B244D4E9722}" srcOrd="3" destOrd="0" parTransId="{A9AF429A-E81E-44FE-991E-11A4E5D840D2}" sibTransId="{9B1D75FD-30FB-4730-9D53-21AE8EB3E554}"/>
    <dgm:cxn modelId="{C4FE6E66-99B3-40A9-9B72-3CEA4EC41E13}" srcId="{1EBD57B9-8985-4151-8419-5B244D4E9722}" destId="{A914B77C-5FAE-47E0-9CA5-3B26A7A3E947}" srcOrd="0" destOrd="0" parTransId="{A49FF32A-6372-4D8B-9397-30DED0F6983F}" sibTransId="{D8EDD707-C10C-4036-97AA-968B41CADF10}"/>
    <dgm:cxn modelId="{E65B7347-B03F-4E4A-95B1-ABD7F7690E81}" srcId="{0F7FCF59-6935-49E8-B93A-DB2231B801AD}" destId="{C4D2E6E1-CA7C-435D-859F-47FC7B71B7EB}" srcOrd="0" destOrd="0" parTransId="{777F9D33-E51D-4936-952B-357EB4B2A976}" sibTransId="{BDA1A3C1-7260-4255-AC81-AAF544FEF122}"/>
    <dgm:cxn modelId="{8DE1B273-1F28-4C27-A798-FBDCE67CDEAE}" type="presOf" srcId="{FA9CB401-CDDF-4DAA-8E95-35FDAD679761}" destId="{8F5EE5F5-DE12-4892-94AB-FD12CC188A62}" srcOrd="0" destOrd="0" presId="urn:microsoft.com/office/officeart/2005/8/layout/vList5"/>
    <dgm:cxn modelId="{036E1187-3B49-4737-A270-05328BE0B330}" srcId="{64BF51CB-7081-4427-9BC6-85F84ED9977B}" destId="{0F7FCF59-6935-49E8-B93A-DB2231B801AD}" srcOrd="2" destOrd="0" parTransId="{72CEDCDF-4694-4D89-89F8-D902D67554EC}" sibTransId="{6EA15514-0921-426D-9A73-A1E839861774}"/>
    <dgm:cxn modelId="{0A0A9D8C-7E0B-4591-B669-CF9BD5A5674F}" type="presOf" srcId="{3EF4803C-6528-4E0F-91E6-9BBC81E06442}" destId="{52D4465E-6154-434E-85E3-0DD6A086E5A4}" srcOrd="0" destOrd="0" presId="urn:microsoft.com/office/officeart/2005/8/layout/vList5"/>
    <dgm:cxn modelId="{4AFEDC8F-04AB-4E38-9BD5-8FC92C8A77E7}" srcId="{D31237A3-9ADD-4DE0-B8DB-65C05E234798}" destId="{D34CACBF-54E6-4601-AE09-BD1232263F84}" srcOrd="0" destOrd="0" parTransId="{EE55DFEE-1038-4665-B4B4-7B22167645A1}" sibTransId="{16C231D7-F722-42A7-B1F0-B91FEE6EBC65}"/>
    <dgm:cxn modelId="{F6B3BA91-4184-485B-A254-7BA1A3AD9CCB}" srcId="{0F7FCF59-6935-49E8-B93A-DB2231B801AD}" destId="{97B2F20C-C06F-4999-89BD-16A72C5DA7EA}" srcOrd="1" destOrd="0" parTransId="{4065505C-FEDC-438D-8195-E08B9F376502}" sibTransId="{261CF5B0-6EDD-4624-8DEA-6068B47DB278}"/>
    <dgm:cxn modelId="{FD1064AB-83B4-46EE-B1AC-06FAB587621E}" type="presOf" srcId="{D31237A3-9ADD-4DE0-B8DB-65C05E234798}" destId="{1D71C0D5-B0F9-4F68-B7F7-A635027BB9CB}" srcOrd="0" destOrd="0" presId="urn:microsoft.com/office/officeart/2005/8/layout/vList5"/>
    <dgm:cxn modelId="{8D3334B4-2AA9-4302-BF1C-CFA8A1DB8943}" srcId="{64BF51CB-7081-4427-9BC6-85F84ED9977B}" destId="{D31237A3-9ADD-4DE0-B8DB-65C05E234798}" srcOrd="1" destOrd="0" parTransId="{495DFDBF-8983-43A7-A303-0F741C2BAFFF}" sibTransId="{BA1E3C6B-48E6-44C0-B55E-3FBCC62EA946}"/>
    <dgm:cxn modelId="{BB8D13BB-5E37-411A-9CC0-27CA8205BD05}" type="presOf" srcId="{64BF51CB-7081-4427-9BC6-85F84ED9977B}" destId="{D1F64153-0E92-4851-90FE-BDC7CB46DA5D}" srcOrd="0" destOrd="0" presId="urn:microsoft.com/office/officeart/2005/8/layout/vList5"/>
    <dgm:cxn modelId="{B40A03D2-EAFA-4B05-9BC5-CF280B2813AE}" type="presOf" srcId="{97B2F20C-C06F-4999-89BD-16A72C5DA7EA}" destId="{0FD06EFD-12A5-480C-ACB9-9D5DC034D2CA}" srcOrd="0" destOrd="1" presId="urn:microsoft.com/office/officeart/2005/8/layout/vList5"/>
    <dgm:cxn modelId="{EF7A74D5-6F7E-4B96-8436-8ED568BC7C57}" srcId="{3EF4803C-6528-4E0F-91E6-9BBC81E06442}" destId="{FA9CB401-CDDF-4DAA-8E95-35FDAD679761}" srcOrd="0" destOrd="0" parTransId="{79843072-5E68-4794-8703-9B8B64591DBA}" sibTransId="{0462C42C-3193-48B4-986F-DF1FB54450C9}"/>
    <dgm:cxn modelId="{91B7A2F2-2BFC-47F6-BACB-2AEC9AE0D6F7}" type="presOf" srcId="{0F7FCF59-6935-49E8-B93A-DB2231B801AD}" destId="{C9A496E3-0627-4E0D-A71A-3D1E02B9CE0B}" srcOrd="0" destOrd="0" presId="urn:microsoft.com/office/officeart/2005/8/layout/vList5"/>
    <dgm:cxn modelId="{0C3BC903-6C8A-42F4-A508-DA1CF8A26F3F}" type="presParOf" srcId="{D1F64153-0E92-4851-90FE-BDC7CB46DA5D}" destId="{360B8FF1-5F80-45F9-B7DB-904852DD2890}" srcOrd="0" destOrd="0" presId="urn:microsoft.com/office/officeart/2005/8/layout/vList5"/>
    <dgm:cxn modelId="{EFD3C207-8211-436F-8F55-CB873DAA9015}" type="presParOf" srcId="{360B8FF1-5F80-45F9-B7DB-904852DD2890}" destId="{52D4465E-6154-434E-85E3-0DD6A086E5A4}" srcOrd="0" destOrd="0" presId="urn:microsoft.com/office/officeart/2005/8/layout/vList5"/>
    <dgm:cxn modelId="{5C728928-4A22-4331-8226-182ADF460753}" type="presParOf" srcId="{360B8FF1-5F80-45F9-B7DB-904852DD2890}" destId="{8F5EE5F5-DE12-4892-94AB-FD12CC188A62}" srcOrd="1" destOrd="0" presId="urn:microsoft.com/office/officeart/2005/8/layout/vList5"/>
    <dgm:cxn modelId="{61DCE236-DB3D-4C68-A62E-30FEB0CA3B40}" type="presParOf" srcId="{D1F64153-0E92-4851-90FE-BDC7CB46DA5D}" destId="{6C54D066-479E-4147-A37E-852ABE7786A7}" srcOrd="1" destOrd="0" presId="urn:microsoft.com/office/officeart/2005/8/layout/vList5"/>
    <dgm:cxn modelId="{9481C7C0-1750-4A24-A5EA-D9ACEE55BF5B}" type="presParOf" srcId="{D1F64153-0E92-4851-90FE-BDC7CB46DA5D}" destId="{671F8AD6-ADFB-4128-B36D-26FA9C155744}" srcOrd="2" destOrd="0" presId="urn:microsoft.com/office/officeart/2005/8/layout/vList5"/>
    <dgm:cxn modelId="{1ABE4512-9598-4F4B-A806-3EAD51FB26FB}" type="presParOf" srcId="{671F8AD6-ADFB-4128-B36D-26FA9C155744}" destId="{1D71C0D5-B0F9-4F68-B7F7-A635027BB9CB}" srcOrd="0" destOrd="0" presId="urn:microsoft.com/office/officeart/2005/8/layout/vList5"/>
    <dgm:cxn modelId="{6D7CAEE5-2EBE-46E5-A595-0A04C0F0190B}" type="presParOf" srcId="{671F8AD6-ADFB-4128-B36D-26FA9C155744}" destId="{4F8FE330-4D4D-45D5-9BC2-B963DB098BCD}" srcOrd="1" destOrd="0" presId="urn:microsoft.com/office/officeart/2005/8/layout/vList5"/>
    <dgm:cxn modelId="{862E3550-61E7-46EA-898F-F01D7BBFDBA5}" type="presParOf" srcId="{D1F64153-0E92-4851-90FE-BDC7CB46DA5D}" destId="{EA33C026-5EC7-4A24-A3E6-EDA5239E1110}" srcOrd="3" destOrd="0" presId="urn:microsoft.com/office/officeart/2005/8/layout/vList5"/>
    <dgm:cxn modelId="{4824A91C-C0A3-4DA5-ABDE-A581FD74A701}" type="presParOf" srcId="{D1F64153-0E92-4851-90FE-BDC7CB46DA5D}" destId="{9CC56CE9-141C-4700-9894-A8F87A7970CC}" srcOrd="4" destOrd="0" presId="urn:microsoft.com/office/officeart/2005/8/layout/vList5"/>
    <dgm:cxn modelId="{087B7E74-E3A6-42F0-A561-80CADE3E40D5}" type="presParOf" srcId="{9CC56CE9-141C-4700-9894-A8F87A7970CC}" destId="{C9A496E3-0627-4E0D-A71A-3D1E02B9CE0B}" srcOrd="0" destOrd="0" presId="urn:microsoft.com/office/officeart/2005/8/layout/vList5"/>
    <dgm:cxn modelId="{59DE2BFF-0A2A-40A0-9214-FA6766EFED89}" type="presParOf" srcId="{9CC56CE9-141C-4700-9894-A8F87A7970CC}" destId="{0FD06EFD-12A5-480C-ACB9-9D5DC034D2CA}" srcOrd="1" destOrd="0" presId="urn:microsoft.com/office/officeart/2005/8/layout/vList5"/>
    <dgm:cxn modelId="{8FCAFA9F-B8CF-47BB-928D-9D5C97A794E8}" type="presParOf" srcId="{D1F64153-0E92-4851-90FE-BDC7CB46DA5D}" destId="{6662445B-C182-4E44-AF32-2303063F468B}" srcOrd="5" destOrd="0" presId="urn:microsoft.com/office/officeart/2005/8/layout/vList5"/>
    <dgm:cxn modelId="{34B7C2A1-6C1B-44DA-A788-10BD27FF5C5C}" type="presParOf" srcId="{D1F64153-0E92-4851-90FE-BDC7CB46DA5D}" destId="{42B6E050-3765-4A60-9B2A-440284DF617A}" srcOrd="6" destOrd="0" presId="urn:microsoft.com/office/officeart/2005/8/layout/vList5"/>
    <dgm:cxn modelId="{D463C97C-379D-44C0-BDF5-58FE0EE8D340}" type="presParOf" srcId="{42B6E050-3765-4A60-9B2A-440284DF617A}" destId="{A6E57BF9-BCBD-473C-B377-CFA5E4A71DE0}" srcOrd="0" destOrd="0" presId="urn:microsoft.com/office/officeart/2005/8/layout/vList5"/>
    <dgm:cxn modelId="{7804DE52-27D3-4EA9-8BD5-2913A42353C8}" type="presParOf" srcId="{42B6E050-3765-4A60-9B2A-440284DF617A}" destId="{DDD5C6A8-5EBB-4B41-BDB0-7B1AFC264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F51CB-7081-4427-9BC6-85F84ED9977B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3EF4803C-6528-4E0F-91E6-9BBC81E06442}">
      <dgm:prSet phldrT="[Texto]" custT="1"/>
      <dgm:spPr/>
      <dgm:t>
        <a:bodyPr/>
        <a:lstStyle/>
        <a:p>
          <a:r>
            <a:rPr lang="es-MX" sz="2400" dirty="0"/>
            <a:t>Motricidad</a:t>
          </a:r>
        </a:p>
      </dgm:t>
    </dgm:pt>
    <dgm:pt modelId="{957CD043-84E0-4B9D-8769-A99CC8AE3FA0}" type="parTrans" cxnId="{C0C56C03-A38A-4225-AEB4-BF462D6C1BEC}">
      <dgm:prSet/>
      <dgm:spPr/>
      <dgm:t>
        <a:bodyPr/>
        <a:lstStyle/>
        <a:p>
          <a:endParaRPr lang="es-MX"/>
        </a:p>
      </dgm:t>
    </dgm:pt>
    <dgm:pt modelId="{9DAAFA62-D3C1-4D7E-B98B-09189F6142F5}" type="sibTrans" cxnId="{C0C56C03-A38A-4225-AEB4-BF462D6C1BEC}">
      <dgm:prSet/>
      <dgm:spPr/>
      <dgm:t>
        <a:bodyPr/>
        <a:lstStyle/>
        <a:p>
          <a:endParaRPr lang="es-MX"/>
        </a:p>
      </dgm:t>
    </dgm:pt>
    <dgm:pt modelId="{FA9CB401-CDDF-4DAA-8E95-35FDAD679761}">
      <dgm:prSet phldrT="[Texto]" custT="1"/>
      <dgm:spPr/>
      <dgm:t>
        <a:bodyPr/>
        <a:lstStyle/>
        <a:p>
          <a:r>
            <a:rPr lang="es-MX" sz="2400" dirty="0"/>
            <a:t>Mayor crecimiento de extremidades. Adaptarse a los cambios corporales.</a:t>
          </a:r>
        </a:p>
      </dgm:t>
    </dgm:pt>
    <dgm:pt modelId="{79843072-5E68-4794-8703-9B8B64591DBA}" type="parTrans" cxnId="{EF7A74D5-6F7E-4B96-8436-8ED568BC7C57}">
      <dgm:prSet/>
      <dgm:spPr/>
      <dgm:t>
        <a:bodyPr/>
        <a:lstStyle/>
        <a:p>
          <a:endParaRPr lang="es-MX"/>
        </a:p>
      </dgm:t>
    </dgm:pt>
    <dgm:pt modelId="{0462C42C-3193-48B4-986F-DF1FB54450C9}" type="sibTrans" cxnId="{EF7A74D5-6F7E-4B96-8436-8ED568BC7C57}">
      <dgm:prSet/>
      <dgm:spPr/>
      <dgm:t>
        <a:bodyPr/>
        <a:lstStyle/>
        <a:p>
          <a:endParaRPr lang="es-MX"/>
        </a:p>
      </dgm:t>
    </dgm:pt>
    <dgm:pt modelId="{D31237A3-9ADD-4DE0-B8DB-65C05E234798}">
      <dgm:prSet phldrT="[Texto]" custT="1"/>
      <dgm:spPr/>
      <dgm:t>
        <a:bodyPr/>
        <a:lstStyle/>
        <a:p>
          <a:r>
            <a:rPr lang="es-MX" sz="2400" dirty="0"/>
            <a:t>Lenguaje</a:t>
          </a:r>
        </a:p>
      </dgm:t>
    </dgm:pt>
    <dgm:pt modelId="{495DFDBF-8983-43A7-A303-0F741C2BAFFF}" type="parTrans" cxnId="{8D3334B4-2AA9-4302-BF1C-CFA8A1DB8943}">
      <dgm:prSet/>
      <dgm:spPr/>
      <dgm:t>
        <a:bodyPr/>
        <a:lstStyle/>
        <a:p>
          <a:endParaRPr lang="es-MX"/>
        </a:p>
      </dgm:t>
    </dgm:pt>
    <dgm:pt modelId="{BA1E3C6B-48E6-44C0-B55E-3FBCC62EA946}" type="sibTrans" cxnId="{8D3334B4-2AA9-4302-BF1C-CFA8A1DB8943}">
      <dgm:prSet/>
      <dgm:spPr/>
      <dgm:t>
        <a:bodyPr/>
        <a:lstStyle/>
        <a:p>
          <a:endParaRPr lang="es-MX"/>
        </a:p>
      </dgm:t>
    </dgm:pt>
    <dgm:pt modelId="{D34CACBF-54E6-4601-AE09-BD1232263F84}">
      <dgm:prSet phldrT="[Texto]" custT="1"/>
      <dgm:spPr/>
      <dgm:t>
        <a:bodyPr/>
        <a:lstStyle/>
        <a:p>
          <a:r>
            <a:rPr lang="es-MX" sz="2400" dirty="0"/>
            <a:t>Comunicación oral y escrita.</a:t>
          </a:r>
        </a:p>
      </dgm:t>
    </dgm:pt>
    <dgm:pt modelId="{EE55DFEE-1038-4665-B4B4-7B22167645A1}" type="parTrans" cxnId="{4AFEDC8F-04AB-4E38-9BD5-8FC92C8A77E7}">
      <dgm:prSet/>
      <dgm:spPr/>
      <dgm:t>
        <a:bodyPr/>
        <a:lstStyle/>
        <a:p>
          <a:endParaRPr lang="es-MX"/>
        </a:p>
      </dgm:t>
    </dgm:pt>
    <dgm:pt modelId="{16C231D7-F722-42A7-B1F0-B91FEE6EBC65}" type="sibTrans" cxnId="{4AFEDC8F-04AB-4E38-9BD5-8FC92C8A77E7}">
      <dgm:prSet/>
      <dgm:spPr/>
      <dgm:t>
        <a:bodyPr/>
        <a:lstStyle/>
        <a:p>
          <a:endParaRPr lang="es-MX"/>
        </a:p>
      </dgm:t>
    </dgm:pt>
    <dgm:pt modelId="{0F7FCF59-6935-49E8-B93A-DB2231B801AD}">
      <dgm:prSet phldrT="[Texto]" custT="1"/>
      <dgm:spPr/>
      <dgm:t>
        <a:bodyPr/>
        <a:lstStyle/>
        <a:p>
          <a:r>
            <a:rPr lang="es-MX" sz="2400" dirty="0"/>
            <a:t>Cognición – Inteligencia.</a:t>
          </a:r>
        </a:p>
      </dgm:t>
    </dgm:pt>
    <dgm:pt modelId="{72CEDCDF-4694-4D89-89F8-D902D67554EC}" type="parTrans" cxnId="{036E1187-3B49-4737-A270-05328BE0B330}">
      <dgm:prSet/>
      <dgm:spPr/>
      <dgm:t>
        <a:bodyPr/>
        <a:lstStyle/>
        <a:p>
          <a:endParaRPr lang="es-MX"/>
        </a:p>
      </dgm:t>
    </dgm:pt>
    <dgm:pt modelId="{6EA15514-0921-426D-9A73-A1E839861774}" type="sibTrans" cxnId="{036E1187-3B49-4737-A270-05328BE0B330}">
      <dgm:prSet/>
      <dgm:spPr/>
      <dgm:t>
        <a:bodyPr/>
        <a:lstStyle/>
        <a:p>
          <a:endParaRPr lang="es-MX"/>
        </a:p>
      </dgm:t>
    </dgm:pt>
    <dgm:pt modelId="{1EBD57B9-8985-4151-8419-5B244D4E9722}">
      <dgm:prSet phldrT="[Texto]" custT="1"/>
      <dgm:spPr/>
      <dgm:t>
        <a:bodyPr/>
        <a:lstStyle/>
        <a:p>
          <a:r>
            <a:rPr lang="es-MX" sz="2400" dirty="0"/>
            <a:t>Social – Afectiva</a:t>
          </a:r>
        </a:p>
      </dgm:t>
    </dgm:pt>
    <dgm:pt modelId="{A9AF429A-E81E-44FE-991E-11A4E5D840D2}" type="parTrans" cxnId="{7981CD43-6605-4668-BCDB-E1155B5AF750}">
      <dgm:prSet/>
      <dgm:spPr/>
      <dgm:t>
        <a:bodyPr/>
        <a:lstStyle/>
        <a:p>
          <a:endParaRPr lang="es-MX"/>
        </a:p>
      </dgm:t>
    </dgm:pt>
    <dgm:pt modelId="{9B1D75FD-30FB-4730-9D53-21AE8EB3E554}" type="sibTrans" cxnId="{7981CD43-6605-4668-BCDB-E1155B5AF750}">
      <dgm:prSet/>
      <dgm:spPr/>
      <dgm:t>
        <a:bodyPr/>
        <a:lstStyle/>
        <a:p>
          <a:endParaRPr lang="es-MX"/>
        </a:p>
      </dgm:t>
    </dgm:pt>
    <dgm:pt modelId="{97B2F20C-C06F-4999-89BD-16A72C5DA7EA}">
      <dgm:prSet phldrT="[Texto]" custT="1"/>
      <dgm:spPr/>
      <dgm:t>
        <a:bodyPr anchor="t"/>
        <a:lstStyle/>
        <a:p>
          <a:pPr marL="228600" lvl="1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MX" sz="2400" dirty="0"/>
        </a:p>
      </dgm:t>
    </dgm:pt>
    <dgm:pt modelId="{4065505C-FEDC-438D-8195-E08B9F376502}" type="parTrans" cxnId="{F6B3BA91-4184-485B-A254-7BA1A3AD9CCB}">
      <dgm:prSet/>
      <dgm:spPr/>
      <dgm:t>
        <a:bodyPr/>
        <a:lstStyle/>
        <a:p>
          <a:endParaRPr lang="es-MX"/>
        </a:p>
      </dgm:t>
    </dgm:pt>
    <dgm:pt modelId="{261CF5B0-6EDD-4624-8DEA-6068B47DB278}" type="sibTrans" cxnId="{F6B3BA91-4184-485B-A254-7BA1A3AD9CCB}">
      <dgm:prSet/>
      <dgm:spPr/>
      <dgm:t>
        <a:bodyPr/>
        <a:lstStyle/>
        <a:p>
          <a:endParaRPr lang="es-MX"/>
        </a:p>
      </dgm:t>
    </dgm:pt>
    <dgm:pt modelId="{C4D2E6E1-CA7C-435D-859F-47FC7B71B7EB}">
      <dgm:prSet phldrT="[Texto]" custT="1"/>
      <dgm:spPr/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dirty="0"/>
            <a:t>Desarrollo del pensamiento crítico. Uso significativo del pensamiento. Pensamiento abstracto. Resolver problemas.</a:t>
          </a:r>
        </a:p>
      </dgm:t>
    </dgm:pt>
    <dgm:pt modelId="{777F9D33-E51D-4936-952B-357EB4B2A976}" type="parTrans" cxnId="{E65B7347-B03F-4E4A-95B1-ABD7F7690E81}">
      <dgm:prSet/>
      <dgm:spPr/>
      <dgm:t>
        <a:bodyPr/>
        <a:lstStyle/>
        <a:p>
          <a:endParaRPr lang="es-MX"/>
        </a:p>
      </dgm:t>
    </dgm:pt>
    <dgm:pt modelId="{BDA1A3C1-7260-4255-AC81-AAF544FEF122}" type="sibTrans" cxnId="{E65B7347-B03F-4E4A-95B1-ABD7F7690E81}">
      <dgm:prSet/>
      <dgm:spPr/>
      <dgm:t>
        <a:bodyPr/>
        <a:lstStyle/>
        <a:p>
          <a:endParaRPr lang="es-MX"/>
        </a:p>
      </dgm:t>
    </dgm:pt>
    <dgm:pt modelId="{A914B77C-5FAE-47E0-9CA5-3B26A7A3E947}">
      <dgm:prSet phldrT="[Texto]" custT="1"/>
      <dgm:spPr/>
      <dgm:t>
        <a:bodyPr/>
        <a:lstStyle/>
        <a:p>
          <a:r>
            <a:rPr lang="es-MX" sz="1800" dirty="0"/>
            <a:t>Saber relacionarse consigo mismo(a). Empatizar y comprender a la otra persona. </a:t>
          </a:r>
          <a:r>
            <a:rPr lang="es-MX" sz="1800" dirty="0" err="1"/>
            <a:t>Autoregulación</a:t>
          </a:r>
          <a:r>
            <a:rPr lang="es-MX" sz="1800" dirty="0"/>
            <a:t> emocional. Tener relaciones de colaboración. </a:t>
          </a:r>
        </a:p>
      </dgm:t>
    </dgm:pt>
    <dgm:pt modelId="{A49FF32A-6372-4D8B-9397-30DED0F6983F}" type="parTrans" cxnId="{C4FE6E66-99B3-40A9-9B72-3CEA4EC41E13}">
      <dgm:prSet/>
      <dgm:spPr/>
      <dgm:t>
        <a:bodyPr/>
        <a:lstStyle/>
        <a:p>
          <a:endParaRPr lang="es-MX"/>
        </a:p>
      </dgm:t>
    </dgm:pt>
    <dgm:pt modelId="{D8EDD707-C10C-4036-97AA-968B41CADF10}" type="sibTrans" cxnId="{C4FE6E66-99B3-40A9-9B72-3CEA4EC41E13}">
      <dgm:prSet/>
      <dgm:spPr/>
      <dgm:t>
        <a:bodyPr/>
        <a:lstStyle/>
        <a:p>
          <a:endParaRPr lang="es-MX"/>
        </a:p>
      </dgm:t>
    </dgm:pt>
    <dgm:pt modelId="{E1686649-D940-4A82-9B36-1FB57B746236}">
      <dgm:prSet phldrT="[Texto]" custT="1"/>
      <dgm:spPr/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800" dirty="0"/>
        </a:p>
      </dgm:t>
    </dgm:pt>
    <dgm:pt modelId="{5903F722-A91E-4B7D-BA96-4416133E678E}" type="parTrans" cxnId="{278E1343-748B-4AC5-BB5C-F07EC8510C03}">
      <dgm:prSet/>
      <dgm:spPr/>
      <dgm:t>
        <a:bodyPr/>
        <a:lstStyle/>
        <a:p>
          <a:endParaRPr lang="es-MX"/>
        </a:p>
      </dgm:t>
    </dgm:pt>
    <dgm:pt modelId="{2019499F-C2F3-486C-9170-AF1C8A8AE50D}" type="sibTrans" cxnId="{278E1343-748B-4AC5-BB5C-F07EC8510C03}">
      <dgm:prSet/>
      <dgm:spPr/>
      <dgm:t>
        <a:bodyPr/>
        <a:lstStyle/>
        <a:p>
          <a:endParaRPr lang="es-MX"/>
        </a:p>
      </dgm:t>
    </dgm:pt>
    <dgm:pt modelId="{00AC323B-569A-4EEF-BC09-6D5B4D4FC657}">
      <dgm:prSet phldrT="[Texto]" custT="1"/>
      <dgm:spPr/>
      <dgm:t>
        <a:bodyPr anchor="t"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dirty="0"/>
            <a:t>Planeación y organización.</a:t>
          </a:r>
        </a:p>
      </dgm:t>
    </dgm:pt>
    <dgm:pt modelId="{7AEE239D-5012-44B5-9FB2-225BC3691552}" type="parTrans" cxnId="{9C733DCD-EC5D-4032-986C-76CC30DD2244}">
      <dgm:prSet/>
      <dgm:spPr/>
      <dgm:t>
        <a:bodyPr/>
        <a:lstStyle/>
        <a:p>
          <a:endParaRPr lang="es-MX"/>
        </a:p>
      </dgm:t>
    </dgm:pt>
    <dgm:pt modelId="{6DC63B28-63A1-4974-A68B-19386DFFFF46}" type="sibTrans" cxnId="{9C733DCD-EC5D-4032-986C-76CC30DD2244}">
      <dgm:prSet/>
      <dgm:spPr/>
      <dgm:t>
        <a:bodyPr/>
        <a:lstStyle/>
        <a:p>
          <a:endParaRPr lang="es-MX"/>
        </a:p>
      </dgm:t>
    </dgm:pt>
    <dgm:pt modelId="{D1F64153-0E92-4851-90FE-BDC7CB46DA5D}" type="pres">
      <dgm:prSet presAssocID="{64BF51CB-7081-4427-9BC6-85F84ED9977B}" presName="Name0" presStyleCnt="0">
        <dgm:presLayoutVars>
          <dgm:dir/>
          <dgm:animLvl val="lvl"/>
          <dgm:resizeHandles val="exact"/>
        </dgm:presLayoutVars>
      </dgm:prSet>
      <dgm:spPr/>
    </dgm:pt>
    <dgm:pt modelId="{360B8FF1-5F80-45F9-B7DB-904852DD2890}" type="pres">
      <dgm:prSet presAssocID="{3EF4803C-6528-4E0F-91E6-9BBC81E06442}" presName="linNode" presStyleCnt="0"/>
      <dgm:spPr/>
    </dgm:pt>
    <dgm:pt modelId="{52D4465E-6154-434E-85E3-0DD6A086E5A4}" type="pres">
      <dgm:prSet presAssocID="{3EF4803C-6528-4E0F-91E6-9BBC81E06442}" presName="parentText" presStyleLbl="node1" presStyleIdx="0" presStyleCnt="4" custScaleX="63183">
        <dgm:presLayoutVars>
          <dgm:chMax val="1"/>
          <dgm:bulletEnabled val="1"/>
        </dgm:presLayoutVars>
      </dgm:prSet>
      <dgm:spPr/>
    </dgm:pt>
    <dgm:pt modelId="{8F5EE5F5-DE12-4892-94AB-FD12CC188A62}" type="pres">
      <dgm:prSet presAssocID="{3EF4803C-6528-4E0F-91E6-9BBC81E06442}" presName="descendantText" presStyleLbl="alignAccFollowNode1" presStyleIdx="0" presStyleCnt="4" custScaleX="113790" custLinFactNeighborX="16725" custLinFactNeighborY="1910">
        <dgm:presLayoutVars>
          <dgm:bulletEnabled val="1"/>
        </dgm:presLayoutVars>
      </dgm:prSet>
      <dgm:spPr/>
    </dgm:pt>
    <dgm:pt modelId="{6C54D066-479E-4147-A37E-852ABE7786A7}" type="pres">
      <dgm:prSet presAssocID="{9DAAFA62-D3C1-4D7E-B98B-09189F6142F5}" presName="sp" presStyleCnt="0"/>
      <dgm:spPr/>
    </dgm:pt>
    <dgm:pt modelId="{671F8AD6-ADFB-4128-B36D-26FA9C155744}" type="pres">
      <dgm:prSet presAssocID="{D31237A3-9ADD-4DE0-B8DB-65C05E234798}" presName="linNode" presStyleCnt="0"/>
      <dgm:spPr/>
    </dgm:pt>
    <dgm:pt modelId="{1D71C0D5-B0F9-4F68-B7F7-A635027BB9CB}" type="pres">
      <dgm:prSet presAssocID="{D31237A3-9ADD-4DE0-B8DB-65C05E234798}" presName="parentText" presStyleLbl="node1" presStyleIdx="1" presStyleCnt="4" custScaleX="63852">
        <dgm:presLayoutVars>
          <dgm:chMax val="1"/>
          <dgm:bulletEnabled val="1"/>
        </dgm:presLayoutVars>
      </dgm:prSet>
      <dgm:spPr/>
    </dgm:pt>
    <dgm:pt modelId="{4F8FE330-4D4D-45D5-9BC2-B963DB098BCD}" type="pres">
      <dgm:prSet presAssocID="{D31237A3-9ADD-4DE0-B8DB-65C05E234798}" presName="descendantText" presStyleLbl="alignAccFollowNode1" presStyleIdx="1" presStyleCnt="4" custScaleX="113713" custLinFactNeighborX="16368" custLinFactNeighborY="-17458">
        <dgm:presLayoutVars>
          <dgm:bulletEnabled val="1"/>
        </dgm:presLayoutVars>
      </dgm:prSet>
      <dgm:spPr/>
    </dgm:pt>
    <dgm:pt modelId="{EA33C026-5EC7-4A24-A3E6-EDA5239E1110}" type="pres">
      <dgm:prSet presAssocID="{BA1E3C6B-48E6-44C0-B55E-3FBCC62EA946}" presName="sp" presStyleCnt="0"/>
      <dgm:spPr/>
    </dgm:pt>
    <dgm:pt modelId="{9CC56CE9-141C-4700-9894-A8F87A7970CC}" type="pres">
      <dgm:prSet presAssocID="{0F7FCF59-6935-49E8-B93A-DB2231B801AD}" presName="linNode" presStyleCnt="0"/>
      <dgm:spPr/>
    </dgm:pt>
    <dgm:pt modelId="{C9A496E3-0627-4E0D-A71A-3D1E02B9CE0B}" type="pres">
      <dgm:prSet presAssocID="{0F7FCF59-6935-49E8-B93A-DB2231B801AD}" presName="parentText" presStyleLbl="node1" presStyleIdx="2" presStyleCnt="4" custScaleX="64622">
        <dgm:presLayoutVars>
          <dgm:chMax val="1"/>
          <dgm:bulletEnabled val="1"/>
        </dgm:presLayoutVars>
      </dgm:prSet>
      <dgm:spPr/>
    </dgm:pt>
    <dgm:pt modelId="{0FD06EFD-12A5-480C-ACB9-9D5DC034D2CA}" type="pres">
      <dgm:prSet presAssocID="{0F7FCF59-6935-49E8-B93A-DB2231B801AD}" presName="descendantText" presStyleLbl="alignAccFollowNode1" presStyleIdx="2" presStyleCnt="4" custScaleX="112050" custScaleY="132975" custLinFactNeighborX="9291" custLinFactNeighborY="-20477">
        <dgm:presLayoutVars>
          <dgm:bulletEnabled val="1"/>
        </dgm:presLayoutVars>
      </dgm:prSet>
      <dgm:spPr/>
    </dgm:pt>
    <dgm:pt modelId="{6662445B-C182-4E44-AF32-2303063F468B}" type="pres">
      <dgm:prSet presAssocID="{6EA15514-0921-426D-9A73-A1E839861774}" presName="sp" presStyleCnt="0"/>
      <dgm:spPr/>
    </dgm:pt>
    <dgm:pt modelId="{42B6E050-3765-4A60-9B2A-440284DF617A}" type="pres">
      <dgm:prSet presAssocID="{1EBD57B9-8985-4151-8419-5B244D4E9722}" presName="linNode" presStyleCnt="0"/>
      <dgm:spPr/>
    </dgm:pt>
    <dgm:pt modelId="{A6E57BF9-BCBD-473C-B377-CFA5E4A71DE0}" type="pres">
      <dgm:prSet presAssocID="{1EBD57B9-8985-4151-8419-5B244D4E9722}" presName="parentText" presStyleLbl="node1" presStyleIdx="3" presStyleCnt="4" custScaleX="66504">
        <dgm:presLayoutVars>
          <dgm:chMax val="1"/>
          <dgm:bulletEnabled val="1"/>
        </dgm:presLayoutVars>
      </dgm:prSet>
      <dgm:spPr/>
    </dgm:pt>
    <dgm:pt modelId="{DDD5C6A8-5EBB-4B41-BDB0-7B1AFC264732}" type="pres">
      <dgm:prSet presAssocID="{1EBD57B9-8985-4151-8419-5B244D4E9722}" presName="descendantText" presStyleLbl="alignAccFollowNode1" presStyleIdx="3" presStyleCnt="4" custScaleX="111245" custScaleY="127407" custLinFactNeighborX="17933" custLinFactNeighborY="-7964">
        <dgm:presLayoutVars>
          <dgm:bulletEnabled val="1"/>
        </dgm:presLayoutVars>
      </dgm:prSet>
      <dgm:spPr/>
    </dgm:pt>
  </dgm:ptLst>
  <dgm:cxnLst>
    <dgm:cxn modelId="{C0C56C03-A38A-4225-AEB4-BF462D6C1BEC}" srcId="{64BF51CB-7081-4427-9BC6-85F84ED9977B}" destId="{3EF4803C-6528-4E0F-91E6-9BBC81E06442}" srcOrd="0" destOrd="0" parTransId="{957CD043-84E0-4B9D-8769-A99CC8AE3FA0}" sibTransId="{9DAAFA62-D3C1-4D7E-B98B-09189F6142F5}"/>
    <dgm:cxn modelId="{40C33B30-7199-4124-A77A-062EE9CD613F}" type="presOf" srcId="{FA9CB401-CDDF-4DAA-8E95-35FDAD679761}" destId="{8F5EE5F5-DE12-4892-94AB-FD12CC188A62}" srcOrd="0" destOrd="0" presId="urn:microsoft.com/office/officeart/2005/8/layout/vList5"/>
    <dgm:cxn modelId="{4559D25E-29DE-416B-A254-3A479EEA54DC}" type="presOf" srcId="{D34CACBF-54E6-4601-AE09-BD1232263F84}" destId="{4F8FE330-4D4D-45D5-9BC2-B963DB098BCD}" srcOrd="0" destOrd="0" presId="urn:microsoft.com/office/officeart/2005/8/layout/vList5"/>
    <dgm:cxn modelId="{278E1343-748B-4AC5-BB5C-F07EC8510C03}" srcId="{0F7FCF59-6935-49E8-B93A-DB2231B801AD}" destId="{E1686649-D940-4A82-9B36-1FB57B746236}" srcOrd="2" destOrd="0" parTransId="{5903F722-A91E-4B7D-BA96-4416133E678E}" sibTransId="{2019499F-C2F3-486C-9170-AF1C8A8AE50D}"/>
    <dgm:cxn modelId="{7981CD43-6605-4668-BCDB-E1155B5AF750}" srcId="{64BF51CB-7081-4427-9BC6-85F84ED9977B}" destId="{1EBD57B9-8985-4151-8419-5B244D4E9722}" srcOrd="3" destOrd="0" parTransId="{A9AF429A-E81E-44FE-991E-11A4E5D840D2}" sibTransId="{9B1D75FD-30FB-4730-9D53-21AE8EB3E554}"/>
    <dgm:cxn modelId="{C4FE6E66-99B3-40A9-9B72-3CEA4EC41E13}" srcId="{1EBD57B9-8985-4151-8419-5B244D4E9722}" destId="{A914B77C-5FAE-47E0-9CA5-3B26A7A3E947}" srcOrd="0" destOrd="0" parTransId="{A49FF32A-6372-4D8B-9397-30DED0F6983F}" sibTransId="{D8EDD707-C10C-4036-97AA-968B41CADF10}"/>
    <dgm:cxn modelId="{49DBF046-7DF4-4DAF-AD09-F5B2758CFB80}" type="presOf" srcId="{97B2F20C-C06F-4999-89BD-16A72C5DA7EA}" destId="{0FD06EFD-12A5-480C-ACB9-9D5DC034D2CA}" srcOrd="0" destOrd="3" presId="urn:microsoft.com/office/officeart/2005/8/layout/vList5"/>
    <dgm:cxn modelId="{E65B7347-B03F-4E4A-95B1-ABD7F7690E81}" srcId="{0F7FCF59-6935-49E8-B93A-DB2231B801AD}" destId="{C4D2E6E1-CA7C-435D-859F-47FC7B71B7EB}" srcOrd="0" destOrd="0" parTransId="{777F9D33-E51D-4936-952B-357EB4B2A976}" sibTransId="{BDA1A3C1-7260-4255-AC81-AAF544FEF122}"/>
    <dgm:cxn modelId="{86CDE952-3AFF-4A0E-B031-75D44E3A7ED0}" type="presOf" srcId="{64BF51CB-7081-4427-9BC6-85F84ED9977B}" destId="{D1F64153-0E92-4851-90FE-BDC7CB46DA5D}" srcOrd="0" destOrd="0" presId="urn:microsoft.com/office/officeart/2005/8/layout/vList5"/>
    <dgm:cxn modelId="{085B8677-29FB-43FC-A4A8-3573D12EC107}" type="presOf" srcId="{00AC323B-569A-4EEF-BC09-6D5B4D4FC657}" destId="{0FD06EFD-12A5-480C-ACB9-9D5DC034D2CA}" srcOrd="0" destOrd="1" presId="urn:microsoft.com/office/officeart/2005/8/layout/vList5"/>
    <dgm:cxn modelId="{A16A1A78-D238-4139-8298-EC48D5722AFF}" type="presOf" srcId="{E1686649-D940-4A82-9B36-1FB57B746236}" destId="{0FD06EFD-12A5-480C-ACB9-9D5DC034D2CA}" srcOrd="0" destOrd="2" presId="urn:microsoft.com/office/officeart/2005/8/layout/vList5"/>
    <dgm:cxn modelId="{036E1187-3B49-4737-A270-05328BE0B330}" srcId="{64BF51CB-7081-4427-9BC6-85F84ED9977B}" destId="{0F7FCF59-6935-49E8-B93A-DB2231B801AD}" srcOrd="2" destOrd="0" parTransId="{72CEDCDF-4694-4D89-89F8-D902D67554EC}" sibTransId="{6EA15514-0921-426D-9A73-A1E839861774}"/>
    <dgm:cxn modelId="{9D58DC88-2699-457B-9F6D-50984FA44799}" type="presOf" srcId="{3EF4803C-6528-4E0F-91E6-9BBC81E06442}" destId="{52D4465E-6154-434E-85E3-0DD6A086E5A4}" srcOrd="0" destOrd="0" presId="urn:microsoft.com/office/officeart/2005/8/layout/vList5"/>
    <dgm:cxn modelId="{6B5B918B-D8A2-4609-A6B6-3E7481917CE7}" type="presOf" srcId="{A914B77C-5FAE-47E0-9CA5-3B26A7A3E947}" destId="{DDD5C6A8-5EBB-4B41-BDB0-7B1AFC264732}" srcOrd="0" destOrd="0" presId="urn:microsoft.com/office/officeart/2005/8/layout/vList5"/>
    <dgm:cxn modelId="{4AFEDC8F-04AB-4E38-9BD5-8FC92C8A77E7}" srcId="{D31237A3-9ADD-4DE0-B8DB-65C05E234798}" destId="{D34CACBF-54E6-4601-AE09-BD1232263F84}" srcOrd="0" destOrd="0" parTransId="{EE55DFEE-1038-4665-B4B4-7B22167645A1}" sibTransId="{16C231D7-F722-42A7-B1F0-B91FEE6EBC65}"/>
    <dgm:cxn modelId="{F6B3BA91-4184-485B-A254-7BA1A3AD9CCB}" srcId="{0F7FCF59-6935-49E8-B93A-DB2231B801AD}" destId="{97B2F20C-C06F-4999-89BD-16A72C5DA7EA}" srcOrd="3" destOrd="0" parTransId="{4065505C-FEDC-438D-8195-E08B9F376502}" sibTransId="{261CF5B0-6EDD-4624-8DEA-6068B47DB278}"/>
    <dgm:cxn modelId="{77322E96-971E-44AB-A0E2-C0276D12FD36}" type="presOf" srcId="{0F7FCF59-6935-49E8-B93A-DB2231B801AD}" destId="{C9A496E3-0627-4E0D-A71A-3D1E02B9CE0B}" srcOrd="0" destOrd="0" presId="urn:microsoft.com/office/officeart/2005/8/layout/vList5"/>
    <dgm:cxn modelId="{8D3334B4-2AA9-4302-BF1C-CFA8A1DB8943}" srcId="{64BF51CB-7081-4427-9BC6-85F84ED9977B}" destId="{D31237A3-9ADD-4DE0-B8DB-65C05E234798}" srcOrd="1" destOrd="0" parTransId="{495DFDBF-8983-43A7-A303-0F741C2BAFFF}" sibTransId="{BA1E3C6B-48E6-44C0-B55E-3FBCC62EA946}"/>
    <dgm:cxn modelId="{7BE0C8B6-61BA-4482-A00B-017B7F2E5B0D}" type="presOf" srcId="{D31237A3-9ADD-4DE0-B8DB-65C05E234798}" destId="{1D71C0D5-B0F9-4F68-B7F7-A635027BB9CB}" srcOrd="0" destOrd="0" presId="urn:microsoft.com/office/officeart/2005/8/layout/vList5"/>
    <dgm:cxn modelId="{9C733DCD-EC5D-4032-986C-76CC30DD2244}" srcId="{0F7FCF59-6935-49E8-B93A-DB2231B801AD}" destId="{00AC323B-569A-4EEF-BC09-6D5B4D4FC657}" srcOrd="1" destOrd="0" parTransId="{7AEE239D-5012-44B5-9FB2-225BC3691552}" sibTransId="{6DC63B28-63A1-4974-A68B-19386DFFFF46}"/>
    <dgm:cxn modelId="{EF7A74D5-6F7E-4B96-8436-8ED568BC7C57}" srcId="{3EF4803C-6528-4E0F-91E6-9BBC81E06442}" destId="{FA9CB401-CDDF-4DAA-8E95-35FDAD679761}" srcOrd="0" destOrd="0" parTransId="{79843072-5E68-4794-8703-9B8B64591DBA}" sibTransId="{0462C42C-3193-48B4-986F-DF1FB54450C9}"/>
    <dgm:cxn modelId="{BADD8DD7-E255-42FD-8C58-1FD326F2B9A6}" type="presOf" srcId="{C4D2E6E1-CA7C-435D-859F-47FC7B71B7EB}" destId="{0FD06EFD-12A5-480C-ACB9-9D5DC034D2CA}" srcOrd="0" destOrd="0" presId="urn:microsoft.com/office/officeart/2005/8/layout/vList5"/>
    <dgm:cxn modelId="{881C7EE7-48B5-4C2E-A965-C8815216A87C}" type="presOf" srcId="{1EBD57B9-8985-4151-8419-5B244D4E9722}" destId="{A6E57BF9-BCBD-473C-B377-CFA5E4A71DE0}" srcOrd="0" destOrd="0" presId="urn:microsoft.com/office/officeart/2005/8/layout/vList5"/>
    <dgm:cxn modelId="{BC720F46-07FC-444B-A818-B6C5FC91B9EB}" type="presParOf" srcId="{D1F64153-0E92-4851-90FE-BDC7CB46DA5D}" destId="{360B8FF1-5F80-45F9-B7DB-904852DD2890}" srcOrd="0" destOrd="0" presId="urn:microsoft.com/office/officeart/2005/8/layout/vList5"/>
    <dgm:cxn modelId="{41A58370-B3E0-4302-A19B-D8DA2EC8908C}" type="presParOf" srcId="{360B8FF1-5F80-45F9-B7DB-904852DD2890}" destId="{52D4465E-6154-434E-85E3-0DD6A086E5A4}" srcOrd="0" destOrd="0" presId="urn:microsoft.com/office/officeart/2005/8/layout/vList5"/>
    <dgm:cxn modelId="{068C1821-9BC3-425F-86E7-D1AC712F83D9}" type="presParOf" srcId="{360B8FF1-5F80-45F9-B7DB-904852DD2890}" destId="{8F5EE5F5-DE12-4892-94AB-FD12CC188A62}" srcOrd="1" destOrd="0" presId="urn:microsoft.com/office/officeart/2005/8/layout/vList5"/>
    <dgm:cxn modelId="{3476B5C0-CF81-4830-9311-88CAEE39EE39}" type="presParOf" srcId="{D1F64153-0E92-4851-90FE-BDC7CB46DA5D}" destId="{6C54D066-479E-4147-A37E-852ABE7786A7}" srcOrd="1" destOrd="0" presId="urn:microsoft.com/office/officeart/2005/8/layout/vList5"/>
    <dgm:cxn modelId="{26958306-8028-45E7-B264-84B4B6316A6A}" type="presParOf" srcId="{D1F64153-0E92-4851-90FE-BDC7CB46DA5D}" destId="{671F8AD6-ADFB-4128-B36D-26FA9C155744}" srcOrd="2" destOrd="0" presId="urn:microsoft.com/office/officeart/2005/8/layout/vList5"/>
    <dgm:cxn modelId="{CD81D589-08E5-41C6-8FA5-490A4EB458B1}" type="presParOf" srcId="{671F8AD6-ADFB-4128-B36D-26FA9C155744}" destId="{1D71C0D5-B0F9-4F68-B7F7-A635027BB9CB}" srcOrd="0" destOrd="0" presId="urn:microsoft.com/office/officeart/2005/8/layout/vList5"/>
    <dgm:cxn modelId="{4CA022D0-4432-4D6A-A547-836931015E33}" type="presParOf" srcId="{671F8AD6-ADFB-4128-B36D-26FA9C155744}" destId="{4F8FE330-4D4D-45D5-9BC2-B963DB098BCD}" srcOrd="1" destOrd="0" presId="urn:microsoft.com/office/officeart/2005/8/layout/vList5"/>
    <dgm:cxn modelId="{B23C8ED0-D80D-453F-A425-390246D691EA}" type="presParOf" srcId="{D1F64153-0E92-4851-90FE-BDC7CB46DA5D}" destId="{EA33C026-5EC7-4A24-A3E6-EDA5239E1110}" srcOrd="3" destOrd="0" presId="urn:microsoft.com/office/officeart/2005/8/layout/vList5"/>
    <dgm:cxn modelId="{EA90405A-9E38-404D-B6DC-C0C77CB091F3}" type="presParOf" srcId="{D1F64153-0E92-4851-90FE-BDC7CB46DA5D}" destId="{9CC56CE9-141C-4700-9894-A8F87A7970CC}" srcOrd="4" destOrd="0" presId="urn:microsoft.com/office/officeart/2005/8/layout/vList5"/>
    <dgm:cxn modelId="{217F0090-AF90-4914-BD67-2751AE752FAA}" type="presParOf" srcId="{9CC56CE9-141C-4700-9894-A8F87A7970CC}" destId="{C9A496E3-0627-4E0D-A71A-3D1E02B9CE0B}" srcOrd="0" destOrd="0" presId="urn:microsoft.com/office/officeart/2005/8/layout/vList5"/>
    <dgm:cxn modelId="{7ED899C5-0001-44B2-A7BD-860948E05FB1}" type="presParOf" srcId="{9CC56CE9-141C-4700-9894-A8F87A7970CC}" destId="{0FD06EFD-12A5-480C-ACB9-9D5DC034D2CA}" srcOrd="1" destOrd="0" presId="urn:microsoft.com/office/officeart/2005/8/layout/vList5"/>
    <dgm:cxn modelId="{648BCD43-42AD-42DA-B875-578447AAA721}" type="presParOf" srcId="{D1F64153-0E92-4851-90FE-BDC7CB46DA5D}" destId="{6662445B-C182-4E44-AF32-2303063F468B}" srcOrd="5" destOrd="0" presId="urn:microsoft.com/office/officeart/2005/8/layout/vList5"/>
    <dgm:cxn modelId="{6993FD69-7D04-42D8-9143-34AFCF619408}" type="presParOf" srcId="{D1F64153-0E92-4851-90FE-BDC7CB46DA5D}" destId="{42B6E050-3765-4A60-9B2A-440284DF617A}" srcOrd="6" destOrd="0" presId="urn:microsoft.com/office/officeart/2005/8/layout/vList5"/>
    <dgm:cxn modelId="{45CAC39C-93E9-4C34-9C50-7702B1594C0B}" type="presParOf" srcId="{42B6E050-3765-4A60-9B2A-440284DF617A}" destId="{A6E57BF9-BCBD-473C-B377-CFA5E4A71DE0}" srcOrd="0" destOrd="0" presId="urn:microsoft.com/office/officeart/2005/8/layout/vList5"/>
    <dgm:cxn modelId="{B9FC5881-CDB1-4E64-B145-987319978173}" type="presParOf" srcId="{42B6E050-3765-4A60-9B2A-440284DF617A}" destId="{DDD5C6A8-5EBB-4B41-BDB0-7B1AFC264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28FBCE-8E38-40C2-B287-1EA60465DB1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3DCED6CB-B8F9-4D5E-A39F-29CC31881B34}">
      <dgm:prSet phldrT="[Texto]" custT="1"/>
      <dgm:spPr/>
      <dgm:t>
        <a:bodyPr/>
        <a:lstStyle/>
        <a:p>
          <a:r>
            <a:rPr lang="es-MX" sz="2400" dirty="0"/>
            <a:t>Adquirir conocimientos académicos.</a:t>
          </a:r>
        </a:p>
      </dgm:t>
    </dgm:pt>
    <dgm:pt modelId="{4AE49ECA-ADFD-41B8-A734-F490DE300322}" type="parTrans" cxnId="{149729F1-0A72-4F81-ACFC-0B0DE4A24369}">
      <dgm:prSet/>
      <dgm:spPr/>
      <dgm:t>
        <a:bodyPr/>
        <a:lstStyle/>
        <a:p>
          <a:endParaRPr lang="es-MX"/>
        </a:p>
      </dgm:t>
    </dgm:pt>
    <dgm:pt modelId="{AE93105B-7BEB-44E3-AD2C-DEA3D2E6A4C2}" type="sibTrans" cxnId="{149729F1-0A72-4F81-ACFC-0B0DE4A24369}">
      <dgm:prSet/>
      <dgm:spPr/>
      <dgm:t>
        <a:bodyPr/>
        <a:lstStyle/>
        <a:p>
          <a:endParaRPr lang="es-MX"/>
        </a:p>
      </dgm:t>
    </dgm:pt>
    <dgm:pt modelId="{B87ED8DA-27D9-444C-B737-DEB3F1F85D12}">
      <dgm:prSet phldrT="[Texto]" custT="1"/>
      <dgm:spPr/>
      <dgm:t>
        <a:bodyPr/>
        <a:lstStyle/>
        <a:p>
          <a:r>
            <a:rPr lang="es-MX" sz="2400" dirty="0"/>
            <a:t>Espacio natural de socialización.</a:t>
          </a:r>
        </a:p>
      </dgm:t>
    </dgm:pt>
    <dgm:pt modelId="{AAD6A143-B962-4DA3-9E24-7F4052E12F02}" type="parTrans" cxnId="{60EA32FC-DDC4-4523-BF8F-F4DC5B508A22}">
      <dgm:prSet/>
      <dgm:spPr/>
      <dgm:t>
        <a:bodyPr/>
        <a:lstStyle/>
        <a:p>
          <a:endParaRPr lang="es-MX"/>
        </a:p>
      </dgm:t>
    </dgm:pt>
    <dgm:pt modelId="{09DDD00D-7035-4020-9EBE-C5AFBF2F4462}" type="sibTrans" cxnId="{60EA32FC-DDC4-4523-BF8F-F4DC5B508A22}">
      <dgm:prSet/>
      <dgm:spPr/>
      <dgm:t>
        <a:bodyPr/>
        <a:lstStyle/>
        <a:p>
          <a:endParaRPr lang="es-MX"/>
        </a:p>
      </dgm:t>
    </dgm:pt>
    <dgm:pt modelId="{BD8CB98B-08A2-42E3-988F-9DA33F2D05B3}">
      <dgm:prSet phldrT="[Texto]" custT="1"/>
      <dgm:spPr/>
      <dgm:t>
        <a:bodyPr/>
        <a:lstStyle/>
        <a:p>
          <a:r>
            <a:rPr lang="es-MX" sz="2400"/>
            <a:t>Desarrollo cognitivo, social, motriz, emocional.</a:t>
          </a:r>
          <a:endParaRPr lang="es-MX" sz="2400" dirty="0"/>
        </a:p>
      </dgm:t>
    </dgm:pt>
    <dgm:pt modelId="{694A6C11-82EA-4AD3-83BA-818D1E9942AE}" type="parTrans" cxnId="{1017D759-4662-4DFF-AF69-13A862808D80}">
      <dgm:prSet/>
      <dgm:spPr/>
      <dgm:t>
        <a:bodyPr/>
        <a:lstStyle/>
        <a:p>
          <a:endParaRPr lang="es-MX"/>
        </a:p>
      </dgm:t>
    </dgm:pt>
    <dgm:pt modelId="{31082C12-F4A6-4457-BC79-99AB62810D0B}" type="sibTrans" cxnId="{1017D759-4662-4DFF-AF69-13A862808D80}">
      <dgm:prSet/>
      <dgm:spPr/>
      <dgm:t>
        <a:bodyPr/>
        <a:lstStyle/>
        <a:p>
          <a:endParaRPr lang="es-MX"/>
        </a:p>
      </dgm:t>
    </dgm:pt>
    <dgm:pt modelId="{DA3D19F0-5B46-4668-BF47-4C79AF0A6490}">
      <dgm:prSet phldrT="[Texto]" custT="1"/>
      <dgm:spPr/>
      <dgm:t>
        <a:bodyPr/>
        <a:lstStyle/>
        <a:p>
          <a:r>
            <a:rPr lang="es-MX" sz="2400" dirty="0"/>
            <a:t>Espacio para trabajar en la nutrición y ejercitación.</a:t>
          </a:r>
          <a:endParaRPr lang="es-MX" sz="2000" dirty="0"/>
        </a:p>
      </dgm:t>
    </dgm:pt>
    <dgm:pt modelId="{619B809C-31D2-46D1-977C-0E53EE3A02EE}" type="parTrans" cxnId="{8A8FAB49-08AB-43C8-80D0-2F75409D0226}">
      <dgm:prSet/>
      <dgm:spPr/>
      <dgm:t>
        <a:bodyPr/>
        <a:lstStyle/>
        <a:p>
          <a:endParaRPr lang="es-MX"/>
        </a:p>
      </dgm:t>
    </dgm:pt>
    <dgm:pt modelId="{155DEAAF-0CC0-4006-A9BA-A31CA42EA87E}" type="sibTrans" cxnId="{8A8FAB49-08AB-43C8-80D0-2F75409D0226}">
      <dgm:prSet/>
      <dgm:spPr/>
      <dgm:t>
        <a:bodyPr/>
        <a:lstStyle/>
        <a:p>
          <a:endParaRPr lang="es-MX"/>
        </a:p>
      </dgm:t>
    </dgm:pt>
    <dgm:pt modelId="{BEFDDE7B-D59B-45D7-A83C-340767141CD9}" type="pres">
      <dgm:prSet presAssocID="{EC28FBCE-8E38-40C2-B287-1EA60465DB1D}" presName="linear" presStyleCnt="0">
        <dgm:presLayoutVars>
          <dgm:dir/>
          <dgm:animLvl val="lvl"/>
          <dgm:resizeHandles val="exact"/>
        </dgm:presLayoutVars>
      </dgm:prSet>
      <dgm:spPr/>
    </dgm:pt>
    <dgm:pt modelId="{CE9045A1-8350-4387-ACEB-278B3055F57E}" type="pres">
      <dgm:prSet presAssocID="{3DCED6CB-B8F9-4D5E-A39F-29CC31881B34}" presName="parentLin" presStyleCnt="0"/>
      <dgm:spPr/>
    </dgm:pt>
    <dgm:pt modelId="{2F5D875A-BB54-4886-92A1-14E2A92FB58B}" type="pres">
      <dgm:prSet presAssocID="{3DCED6CB-B8F9-4D5E-A39F-29CC31881B34}" presName="parentLeftMargin" presStyleLbl="node1" presStyleIdx="0" presStyleCnt="4"/>
      <dgm:spPr/>
    </dgm:pt>
    <dgm:pt modelId="{CD2E9F68-812D-459D-8070-A7228879212C}" type="pres">
      <dgm:prSet presAssocID="{3DCED6CB-B8F9-4D5E-A39F-29CC31881B34}" presName="parentText" presStyleLbl="node1" presStyleIdx="0" presStyleCnt="4" custLinFactNeighborY="-15236">
        <dgm:presLayoutVars>
          <dgm:chMax val="0"/>
          <dgm:bulletEnabled val="1"/>
        </dgm:presLayoutVars>
      </dgm:prSet>
      <dgm:spPr/>
    </dgm:pt>
    <dgm:pt modelId="{6A3E7F35-FF4C-4FB3-B3E7-055D4E260EAE}" type="pres">
      <dgm:prSet presAssocID="{3DCED6CB-B8F9-4D5E-A39F-29CC31881B34}" presName="negativeSpace" presStyleCnt="0"/>
      <dgm:spPr/>
    </dgm:pt>
    <dgm:pt modelId="{9D0B3C56-EAE6-425B-A70B-546446001A37}" type="pres">
      <dgm:prSet presAssocID="{3DCED6CB-B8F9-4D5E-A39F-29CC31881B34}" presName="childText" presStyleLbl="conFgAcc1" presStyleIdx="0" presStyleCnt="4">
        <dgm:presLayoutVars>
          <dgm:bulletEnabled val="1"/>
        </dgm:presLayoutVars>
      </dgm:prSet>
      <dgm:spPr/>
    </dgm:pt>
    <dgm:pt modelId="{2E806597-9CF2-4C07-B0AD-332E7C66D22A}" type="pres">
      <dgm:prSet presAssocID="{AE93105B-7BEB-44E3-AD2C-DEA3D2E6A4C2}" presName="spaceBetweenRectangles" presStyleCnt="0"/>
      <dgm:spPr/>
    </dgm:pt>
    <dgm:pt modelId="{151B5AF1-5CDE-4264-9FF7-A043410F9EEA}" type="pres">
      <dgm:prSet presAssocID="{B87ED8DA-27D9-444C-B737-DEB3F1F85D12}" presName="parentLin" presStyleCnt="0"/>
      <dgm:spPr/>
    </dgm:pt>
    <dgm:pt modelId="{5467E782-4ED7-4D89-B150-A78835D0E090}" type="pres">
      <dgm:prSet presAssocID="{B87ED8DA-27D9-444C-B737-DEB3F1F85D12}" presName="parentLeftMargin" presStyleLbl="node1" presStyleIdx="0" presStyleCnt="4"/>
      <dgm:spPr/>
    </dgm:pt>
    <dgm:pt modelId="{43D51AAE-54A1-4C27-BB73-6F12B60134C7}" type="pres">
      <dgm:prSet presAssocID="{B87ED8DA-27D9-444C-B737-DEB3F1F85D1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4CE2CD-521D-4D98-B880-2B5D21792C8A}" type="pres">
      <dgm:prSet presAssocID="{B87ED8DA-27D9-444C-B737-DEB3F1F85D12}" presName="negativeSpace" presStyleCnt="0"/>
      <dgm:spPr/>
    </dgm:pt>
    <dgm:pt modelId="{B1C19524-9E33-4DEC-9D1B-C251E48BFBEE}" type="pres">
      <dgm:prSet presAssocID="{B87ED8DA-27D9-444C-B737-DEB3F1F85D12}" presName="childText" presStyleLbl="conFgAcc1" presStyleIdx="1" presStyleCnt="4">
        <dgm:presLayoutVars>
          <dgm:bulletEnabled val="1"/>
        </dgm:presLayoutVars>
      </dgm:prSet>
      <dgm:spPr/>
    </dgm:pt>
    <dgm:pt modelId="{4398A35D-DDF8-49E8-9F27-FBA9C802E961}" type="pres">
      <dgm:prSet presAssocID="{09DDD00D-7035-4020-9EBE-C5AFBF2F4462}" presName="spaceBetweenRectangles" presStyleCnt="0"/>
      <dgm:spPr/>
    </dgm:pt>
    <dgm:pt modelId="{C626AC49-346E-4059-840C-9DC2993127FC}" type="pres">
      <dgm:prSet presAssocID="{BD8CB98B-08A2-42E3-988F-9DA33F2D05B3}" presName="parentLin" presStyleCnt="0"/>
      <dgm:spPr/>
    </dgm:pt>
    <dgm:pt modelId="{1137E819-A93B-4766-800E-2C6E6C5AC7DB}" type="pres">
      <dgm:prSet presAssocID="{BD8CB98B-08A2-42E3-988F-9DA33F2D05B3}" presName="parentLeftMargin" presStyleLbl="node1" presStyleIdx="1" presStyleCnt="4"/>
      <dgm:spPr/>
    </dgm:pt>
    <dgm:pt modelId="{05438817-3896-4826-9B53-AD7BF468FB31}" type="pres">
      <dgm:prSet presAssocID="{BD8CB98B-08A2-42E3-988F-9DA33F2D05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BE5DD8-2C11-4B9D-9E35-8091B71E5249}" type="pres">
      <dgm:prSet presAssocID="{BD8CB98B-08A2-42E3-988F-9DA33F2D05B3}" presName="negativeSpace" presStyleCnt="0"/>
      <dgm:spPr/>
    </dgm:pt>
    <dgm:pt modelId="{EF32EE99-A456-4AC3-86F8-3642620C8A1F}" type="pres">
      <dgm:prSet presAssocID="{BD8CB98B-08A2-42E3-988F-9DA33F2D05B3}" presName="childText" presStyleLbl="conFgAcc1" presStyleIdx="2" presStyleCnt="4">
        <dgm:presLayoutVars>
          <dgm:bulletEnabled val="1"/>
        </dgm:presLayoutVars>
      </dgm:prSet>
      <dgm:spPr/>
    </dgm:pt>
    <dgm:pt modelId="{2E8589CA-4AEC-41F0-A9B9-D3FCD0687D17}" type="pres">
      <dgm:prSet presAssocID="{31082C12-F4A6-4457-BC79-99AB62810D0B}" presName="spaceBetweenRectangles" presStyleCnt="0"/>
      <dgm:spPr/>
    </dgm:pt>
    <dgm:pt modelId="{4F0156C6-6AB3-409C-8A5F-A05E42008727}" type="pres">
      <dgm:prSet presAssocID="{DA3D19F0-5B46-4668-BF47-4C79AF0A6490}" presName="parentLin" presStyleCnt="0"/>
      <dgm:spPr/>
    </dgm:pt>
    <dgm:pt modelId="{9988E968-E3BA-4B27-9BC4-59A32293B08C}" type="pres">
      <dgm:prSet presAssocID="{DA3D19F0-5B46-4668-BF47-4C79AF0A6490}" presName="parentLeftMargin" presStyleLbl="node1" presStyleIdx="2" presStyleCnt="4"/>
      <dgm:spPr/>
    </dgm:pt>
    <dgm:pt modelId="{EE640666-22D4-4306-AD18-5A190CA53DE9}" type="pres">
      <dgm:prSet presAssocID="{DA3D19F0-5B46-4668-BF47-4C79AF0A649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5BC7EC0-9BC1-444C-A9BF-8C90CD048959}" type="pres">
      <dgm:prSet presAssocID="{DA3D19F0-5B46-4668-BF47-4C79AF0A6490}" presName="negativeSpace" presStyleCnt="0"/>
      <dgm:spPr/>
    </dgm:pt>
    <dgm:pt modelId="{02DFABD1-538F-47EE-8BF9-D463A29D2302}" type="pres">
      <dgm:prSet presAssocID="{DA3D19F0-5B46-4668-BF47-4C79AF0A649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D664B0A-39BC-4EDD-A1B4-CE8F82401A88}" type="presOf" srcId="{B87ED8DA-27D9-444C-B737-DEB3F1F85D12}" destId="{43D51AAE-54A1-4C27-BB73-6F12B60134C7}" srcOrd="1" destOrd="0" presId="urn:microsoft.com/office/officeart/2005/8/layout/list1"/>
    <dgm:cxn modelId="{B7C0D50C-EEEE-4D8F-B992-F250C39B94B9}" type="presOf" srcId="{BD8CB98B-08A2-42E3-988F-9DA33F2D05B3}" destId="{05438817-3896-4826-9B53-AD7BF468FB31}" srcOrd="1" destOrd="0" presId="urn:microsoft.com/office/officeart/2005/8/layout/list1"/>
    <dgm:cxn modelId="{75BEFD1F-3B86-4581-B158-646438F23A71}" type="presOf" srcId="{BD8CB98B-08A2-42E3-988F-9DA33F2D05B3}" destId="{1137E819-A93B-4766-800E-2C6E6C5AC7DB}" srcOrd="0" destOrd="0" presId="urn:microsoft.com/office/officeart/2005/8/layout/list1"/>
    <dgm:cxn modelId="{8A8FAB49-08AB-43C8-80D0-2F75409D0226}" srcId="{EC28FBCE-8E38-40C2-B287-1EA60465DB1D}" destId="{DA3D19F0-5B46-4668-BF47-4C79AF0A6490}" srcOrd="3" destOrd="0" parTransId="{619B809C-31D2-46D1-977C-0E53EE3A02EE}" sibTransId="{155DEAAF-0CC0-4006-A9BA-A31CA42EA87E}"/>
    <dgm:cxn modelId="{3B39C56D-83A5-4EBC-B092-F62E65BF71DD}" type="presOf" srcId="{3DCED6CB-B8F9-4D5E-A39F-29CC31881B34}" destId="{CD2E9F68-812D-459D-8070-A7228879212C}" srcOrd="1" destOrd="0" presId="urn:microsoft.com/office/officeart/2005/8/layout/list1"/>
    <dgm:cxn modelId="{86ADF657-3AA5-4FDF-A8C4-823B814983A8}" type="presOf" srcId="{3DCED6CB-B8F9-4D5E-A39F-29CC31881B34}" destId="{2F5D875A-BB54-4886-92A1-14E2A92FB58B}" srcOrd="0" destOrd="0" presId="urn:microsoft.com/office/officeart/2005/8/layout/list1"/>
    <dgm:cxn modelId="{1017D759-4662-4DFF-AF69-13A862808D80}" srcId="{EC28FBCE-8E38-40C2-B287-1EA60465DB1D}" destId="{BD8CB98B-08A2-42E3-988F-9DA33F2D05B3}" srcOrd="2" destOrd="0" parTransId="{694A6C11-82EA-4AD3-83BA-818D1E9942AE}" sibTransId="{31082C12-F4A6-4457-BC79-99AB62810D0B}"/>
    <dgm:cxn modelId="{725FDDAA-A47C-4338-B484-2D8F6912A153}" type="presOf" srcId="{DA3D19F0-5B46-4668-BF47-4C79AF0A6490}" destId="{EE640666-22D4-4306-AD18-5A190CA53DE9}" srcOrd="1" destOrd="0" presId="urn:microsoft.com/office/officeart/2005/8/layout/list1"/>
    <dgm:cxn modelId="{D61160C6-A3E3-4FE2-AA23-DDEAD06CC909}" type="presOf" srcId="{EC28FBCE-8E38-40C2-B287-1EA60465DB1D}" destId="{BEFDDE7B-D59B-45D7-A83C-340767141CD9}" srcOrd="0" destOrd="0" presId="urn:microsoft.com/office/officeart/2005/8/layout/list1"/>
    <dgm:cxn modelId="{F69AAFCC-4DD2-4F88-BA16-CC358159A11B}" type="presOf" srcId="{B87ED8DA-27D9-444C-B737-DEB3F1F85D12}" destId="{5467E782-4ED7-4D89-B150-A78835D0E090}" srcOrd="0" destOrd="0" presId="urn:microsoft.com/office/officeart/2005/8/layout/list1"/>
    <dgm:cxn modelId="{B30173F0-B149-4B9A-A9F1-2BBE2FD14E37}" type="presOf" srcId="{DA3D19F0-5B46-4668-BF47-4C79AF0A6490}" destId="{9988E968-E3BA-4B27-9BC4-59A32293B08C}" srcOrd="0" destOrd="0" presId="urn:microsoft.com/office/officeart/2005/8/layout/list1"/>
    <dgm:cxn modelId="{149729F1-0A72-4F81-ACFC-0B0DE4A24369}" srcId="{EC28FBCE-8E38-40C2-B287-1EA60465DB1D}" destId="{3DCED6CB-B8F9-4D5E-A39F-29CC31881B34}" srcOrd="0" destOrd="0" parTransId="{4AE49ECA-ADFD-41B8-A734-F490DE300322}" sibTransId="{AE93105B-7BEB-44E3-AD2C-DEA3D2E6A4C2}"/>
    <dgm:cxn modelId="{60EA32FC-DDC4-4523-BF8F-F4DC5B508A22}" srcId="{EC28FBCE-8E38-40C2-B287-1EA60465DB1D}" destId="{B87ED8DA-27D9-444C-B737-DEB3F1F85D12}" srcOrd="1" destOrd="0" parTransId="{AAD6A143-B962-4DA3-9E24-7F4052E12F02}" sibTransId="{09DDD00D-7035-4020-9EBE-C5AFBF2F4462}"/>
    <dgm:cxn modelId="{E81058FF-43F0-453F-ABCC-0C31FE86480D}" type="presParOf" srcId="{BEFDDE7B-D59B-45D7-A83C-340767141CD9}" destId="{CE9045A1-8350-4387-ACEB-278B3055F57E}" srcOrd="0" destOrd="0" presId="urn:microsoft.com/office/officeart/2005/8/layout/list1"/>
    <dgm:cxn modelId="{A86579A9-EEE5-430A-8EB4-6FB8A44F59BA}" type="presParOf" srcId="{CE9045A1-8350-4387-ACEB-278B3055F57E}" destId="{2F5D875A-BB54-4886-92A1-14E2A92FB58B}" srcOrd="0" destOrd="0" presId="urn:microsoft.com/office/officeart/2005/8/layout/list1"/>
    <dgm:cxn modelId="{3A5A624D-7AF4-4D32-9646-E0CE6FB6AE5B}" type="presParOf" srcId="{CE9045A1-8350-4387-ACEB-278B3055F57E}" destId="{CD2E9F68-812D-459D-8070-A7228879212C}" srcOrd="1" destOrd="0" presId="urn:microsoft.com/office/officeart/2005/8/layout/list1"/>
    <dgm:cxn modelId="{C9ADB2E4-FE4F-4F2A-8432-6F82695D86BA}" type="presParOf" srcId="{BEFDDE7B-D59B-45D7-A83C-340767141CD9}" destId="{6A3E7F35-FF4C-4FB3-B3E7-055D4E260EAE}" srcOrd="1" destOrd="0" presId="urn:microsoft.com/office/officeart/2005/8/layout/list1"/>
    <dgm:cxn modelId="{48D5B4CC-1018-4833-9B8C-E97393015A24}" type="presParOf" srcId="{BEFDDE7B-D59B-45D7-A83C-340767141CD9}" destId="{9D0B3C56-EAE6-425B-A70B-546446001A37}" srcOrd="2" destOrd="0" presId="urn:microsoft.com/office/officeart/2005/8/layout/list1"/>
    <dgm:cxn modelId="{26762748-7064-432A-A20B-B0388A445C76}" type="presParOf" srcId="{BEFDDE7B-D59B-45D7-A83C-340767141CD9}" destId="{2E806597-9CF2-4C07-B0AD-332E7C66D22A}" srcOrd="3" destOrd="0" presId="urn:microsoft.com/office/officeart/2005/8/layout/list1"/>
    <dgm:cxn modelId="{3B2F87CA-5243-48CD-BA5F-1EA4B1624AE4}" type="presParOf" srcId="{BEFDDE7B-D59B-45D7-A83C-340767141CD9}" destId="{151B5AF1-5CDE-4264-9FF7-A043410F9EEA}" srcOrd="4" destOrd="0" presId="urn:microsoft.com/office/officeart/2005/8/layout/list1"/>
    <dgm:cxn modelId="{4C93A4B5-C793-4A3C-B757-12A519B4C699}" type="presParOf" srcId="{151B5AF1-5CDE-4264-9FF7-A043410F9EEA}" destId="{5467E782-4ED7-4D89-B150-A78835D0E090}" srcOrd="0" destOrd="0" presId="urn:microsoft.com/office/officeart/2005/8/layout/list1"/>
    <dgm:cxn modelId="{2CD8F3B4-0A68-449E-9227-539D2D743049}" type="presParOf" srcId="{151B5AF1-5CDE-4264-9FF7-A043410F9EEA}" destId="{43D51AAE-54A1-4C27-BB73-6F12B60134C7}" srcOrd="1" destOrd="0" presId="urn:microsoft.com/office/officeart/2005/8/layout/list1"/>
    <dgm:cxn modelId="{3F22D333-D17D-4B70-9499-7B53CF15656B}" type="presParOf" srcId="{BEFDDE7B-D59B-45D7-A83C-340767141CD9}" destId="{5C4CE2CD-521D-4D98-B880-2B5D21792C8A}" srcOrd="5" destOrd="0" presId="urn:microsoft.com/office/officeart/2005/8/layout/list1"/>
    <dgm:cxn modelId="{5B14D4DD-9F9F-4B45-8788-88A7E25A765A}" type="presParOf" srcId="{BEFDDE7B-D59B-45D7-A83C-340767141CD9}" destId="{B1C19524-9E33-4DEC-9D1B-C251E48BFBEE}" srcOrd="6" destOrd="0" presId="urn:microsoft.com/office/officeart/2005/8/layout/list1"/>
    <dgm:cxn modelId="{58E6CBAF-6D57-418C-9B4D-0FAA9BBE32D3}" type="presParOf" srcId="{BEFDDE7B-D59B-45D7-A83C-340767141CD9}" destId="{4398A35D-DDF8-49E8-9F27-FBA9C802E961}" srcOrd="7" destOrd="0" presId="urn:microsoft.com/office/officeart/2005/8/layout/list1"/>
    <dgm:cxn modelId="{92D778E7-2104-4E08-B0BB-CA2F37158B8B}" type="presParOf" srcId="{BEFDDE7B-D59B-45D7-A83C-340767141CD9}" destId="{C626AC49-346E-4059-840C-9DC2993127FC}" srcOrd="8" destOrd="0" presId="urn:microsoft.com/office/officeart/2005/8/layout/list1"/>
    <dgm:cxn modelId="{6CAC4DC3-4CAE-4E02-9A59-73CE2845B3F8}" type="presParOf" srcId="{C626AC49-346E-4059-840C-9DC2993127FC}" destId="{1137E819-A93B-4766-800E-2C6E6C5AC7DB}" srcOrd="0" destOrd="0" presId="urn:microsoft.com/office/officeart/2005/8/layout/list1"/>
    <dgm:cxn modelId="{DEFED0FD-991B-4F36-B2FC-AC7AEFC97B4C}" type="presParOf" srcId="{C626AC49-346E-4059-840C-9DC2993127FC}" destId="{05438817-3896-4826-9B53-AD7BF468FB31}" srcOrd="1" destOrd="0" presId="urn:microsoft.com/office/officeart/2005/8/layout/list1"/>
    <dgm:cxn modelId="{FD5A25D9-7835-438C-ABAC-102D582972F8}" type="presParOf" srcId="{BEFDDE7B-D59B-45D7-A83C-340767141CD9}" destId="{8CBE5DD8-2C11-4B9D-9E35-8091B71E5249}" srcOrd="9" destOrd="0" presId="urn:microsoft.com/office/officeart/2005/8/layout/list1"/>
    <dgm:cxn modelId="{EC36D70F-C3B9-4218-A61A-796C9DBA5044}" type="presParOf" srcId="{BEFDDE7B-D59B-45D7-A83C-340767141CD9}" destId="{EF32EE99-A456-4AC3-86F8-3642620C8A1F}" srcOrd="10" destOrd="0" presId="urn:microsoft.com/office/officeart/2005/8/layout/list1"/>
    <dgm:cxn modelId="{D7EF9AF0-2374-47F2-BBC8-EE47538A5700}" type="presParOf" srcId="{BEFDDE7B-D59B-45D7-A83C-340767141CD9}" destId="{2E8589CA-4AEC-41F0-A9B9-D3FCD0687D17}" srcOrd="11" destOrd="0" presId="urn:microsoft.com/office/officeart/2005/8/layout/list1"/>
    <dgm:cxn modelId="{C77E78E0-4AFA-461E-AF3C-CFBE02E70EB3}" type="presParOf" srcId="{BEFDDE7B-D59B-45D7-A83C-340767141CD9}" destId="{4F0156C6-6AB3-409C-8A5F-A05E42008727}" srcOrd="12" destOrd="0" presId="urn:microsoft.com/office/officeart/2005/8/layout/list1"/>
    <dgm:cxn modelId="{1D293B67-FF52-47B9-9CED-3F40D4927495}" type="presParOf" srcId="{4F0156C6-6AB3-409C-8A5F-A05E42008727}" destId="{9988E968-E3BA-4B27-9BC4-59A32293B08C}" srcOrd="0" destOrd="0" presId="urn:microsoft.com/office/officeart/2005/8/layout/list1"/>
    <dgm:cxn modelId="{2D796817-CFEA-4173-93A6-FCCE1B2418A1}" type="presParOf" srcId="{4F0156C6-6AB3-409C-8A5F-A05E42008727}" destId="{EE640666-22D4-4306-AD18-5A190CA53DE9}" srcOrd="1" destOrd="0" presId="urn:microsoft.com/office/officeart/2005/8/layout/list1"/>
    <dgm:cxn modelId="{F35CC029-2D5E-452B-A81A-BE7CBFE9D7F7}" type="presParOf" srcId="{BEFDDE7B-D59B-45D7-A83C-340767141CD9}" destId="{05BC7EC0-9BC1-444C-A9BF-8C90CD048959}" srcOrd="13" destOrd="0" presId="urn:microsoft.com/office/officeart/2005/8/layout/list1"/>
    <dgm:cxn modelId="{8225777D-F557-4633-880E-98BBB8AB7AF3}" type="presParOf" srcId="{BEFDDE7B-D59B-45D7-A83C-340767141CD9}" destId="{02DFABD1-538F-47EE-8BF9-D463A29D230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6AF322-8CDE-44F4-8E58-9C54C53BBFC8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29423F6-7480-41CC-A128-7A49BF7E3AF8}">
      <dgm:prSet phldrT="[Texto]" custT="1"/>
      <dgm:spPr/>
      <dgm:t>
        <a:bodyPr/>
        <a:lstStyle/>
        <a:p>
          <a:r>
            <a:rPr lang="es-MX" sz="2000" dirty="0"/>
            <a:t>Discapacidad intelectual.</a:t>
          </a:r>
        </a:p>
      </dgm:t>
    </dgm:pt>
    <dgm:pt modelId="{84F72574-8ABD-4AC8-B0A2-86A06C6D5629}" type="parTrans" cxnId="{F26802C7-85DA-49B5-86B5-58077705B186}">
      <dgm:prSet/>
      <dgm:spPr/>
      <dgm:t>
        <a:bodyPr/>
        <a:lstStyle/>
        <a:p>
          <a:endParaRPr lang="es-MX"/>
        </a:p>
      </dgm:t>
    </dgm:pt>
    <dgm:pt modelId="{86672708-795C-4E01-9DE9-43B6F456CC45}" type="sibTrans" cxnId="{F26802C7-85DA-49B5-86B5-58077705B186}">
      <dgm:prSet/>
      <dgm:spPr/>
      <dgm:t>
        <a:bodyPr/>
        <a:lstStyle/>
        <a:p>
          <a:endParaRPr lang="es-MX"/>
        </a:p>
      </dgm:t>
    </dgm:pt>
    <dgm:pt modelId="{D54797B7-A538-41A6-A1B5-9F28F947E01E}">
      <dgm:prSet phldrT="[Texto]" custT="1"/>
      <dgm:spPr/>
      <dgm:t>
        <a:bodyPr/>
        <a:lstStyle/>
        <a:p>
          <a:r>
            <a:rPr lang="es-MX" sz="1800" dirty="0"/>
            <a:t>Limitaciones en múltiples áreas del desarrollo.</a:t>
          </a:r>
        </a:p>
      </dgm:t>
    </dgm:pt>
    <dgm:pt modelId="{03041777-C77E-4151-A16C-B3CD40AF407F}" type="parTrans" cxnId="{7C8EBD3B-A80C-46F9-B5AE-CB2D650BEC98}">
      <dgm:prSet/>
      <dgm:spPr/>
      <dgm:t>
        <a:bodyPr/>
        <a:lstStyle/>
        <a:p>
          <a:endParaRPr lang="es-MX"/>
        </a:p>
      </dgm:t>
    </dgm:pt>
    <dgm:pt modelId="{FF3F3101-EAFB-45D8-9C2E-F17C64A30440}" type="sibTrans" cxnId="{7C8EBD3B-A80C-46F9-B5AE-CB2D650BEC98}">
      <dgm:prSet/>
      <dgm:spPr/>
      <dgm:t>
        <a:bodyPr/>
        <a:lstStyle/>
        <a:p>
          <a:endParaRPr lang="es-MX"/>
        </a:p>
      </dgm:t>
    </dgm:pt>
    <dgm:pt modelId="{11C853CB-F26D-42BE-AD5A-D424D75B02F1}">
      <dgm:prSet phldrT="[Texto]" custT="1"/>
      <dgm:spPr/>
      <dgm:t>
        <a:bodyPr/>
        <a:lstStyle/>
        <a:p>
          <a:r>
            <a:rPr lang="es-MX" sz="1800" dirty="0"/>
            <a:t>Cognitiva – motora – lenguaje – social.</a:t>
          </a:r>
        </a:p>
      </dgm:t>
    </dgm:pt>
    <dgm:pt modelId="{4B4864AE-FDC4-4E7C-A37D-1AC59124AEAF}" type="parTrans" cxnId="{4F0E2EC3-AC70-40FA-9AD2-AA35DDE0ECF0}">
      <dgm:prSet/>
      <dgm:spPr/>
      <dgm:t>
        <a:bodyPr/>
        <a:lstStyle/>
        <a:p>
          <a:endParaRPr lang="es-MX"/>
        </a:p>
      </dgm:t>
    </dgm:pt>
    <dgm:pt modelId="{73068E4C-9F25-4623-BA2D-34DDF58F652F}" type="sibTrans" cxnId="{4F0E2EC3-AC70-40FA-9AD2-AA35DDE0ECF0}">
      <dgm:prSet/>
      <dgm:spPr/>
      <dgm:t>
        <a:bodyPr/>
        <a:lstStyle/>
        <a:p>
          <a:endParaRPr lang="es-MX"/>
        </a:p>
      </dgm:t>
    </dgm:pt>
    <dgm:pt modelId="{6408EC42-FEB1-4AA5-B6BD-96A3DE6C2071}">
      <dgm:prSet phldrT="[Texto]" custT="1"/>
      <dgm:spPr/>
      <dgm:t>
        <a:bodyPr/>
        <a:lstStyle/>
        <a:p>
          <a:r>
            <a:rPr lang="es-MX" sz="1800" dirty="0"/>
            <a:t>Disminución en la adaptación y socialización.</a:t>
          </a:r>
        </a:p>
      </dgm:t>
    </dgm:pt>
    <dgm:pt modelId="{71A2EBC9-B614-4163-B6A6-0F0B12C806A9}" type="parTrans" cxnId="{3BA261D6-5F5B-4337-9DD4-D24E7728C4EB}">
      <dgm:prSet/>
      <dgm:spPr/>
      <dgm:t>
        <a:bodyPr/>
        <a:lstStyle/>
        <a:p>
          <a:endParaRPr lang="es-MX"/>
        </a:p>
      </dgm:t>
    </dgm:pt>
    <dgm:pt modelId="{675DA52B-4B1E-48C1-9819-E8F219D68374}" type="sibTrans" cxnId="{3BA261D6-5F5B-4337-9DD4-D24E7728C4EB}">
      <dgm:prSet/>
      <dgm:spPr/>
      <dgm:t>
        <a:bodyPr/>
        <a:lstStyle/>
        <a:p>
          <a:endParaRPr lang="es-MX"/>
        </a:p>
      </dgm:t>
    </dgm:pt>
    <dgm:pt modelId="{B00B9127-D202-45EC-BF78-4B1AE548E9DA}">
      <dgm:prSet phldrT="[Texto]" custT="1"/>
      <dgm:spPr/>
      <dgm:t>
        <a:bodyPr/>
        <a:lstStyle/>
        <a:p>
          <a:r>
            <a:rPr lang="es-MX" sz="2000" dirty="0"/>
            <a:t>Trastorno del Espectro del Autismo.</a:t>
          </a:r>
        </a:p>
      </dgm:t>
    </dgm:pt>
    <dgm:pt modelId="{909B0822-5D3A-409B-B32F-C6A422841C89}" type="parTrans" cxnId="{1EB728A9-14B4-4D23-99A9-C2D2D50E1B39}">
      <dgm:prSet/>
      <dgm:spPr/>
      <dgm:t>
        <a:bodyPr/>
        <a:lstStyle/>
        <a:p>
          <a:endParaRPr lang="es-MX"/>
        </a:p>
      </dgm:t>
    </dgm:pt>
    <dgm:pt modelId="{7820CA2C-EDBA-4A82-A484-F75C9328AA77}" type="sibTrans" cxnId="{1EB728A9-14B4-4D23-99A9-C2D2D50E1B39}">
      <dgm:prSet/>
      <dgm:spPr/>
      <dgm:t>
        <a:bodyPr/>
        <a:lstStyle/>
        <a:p>
          <a:endParaRPr lang="es-MX"/>
        </a:p>
      </dgm:t>
    </dgm:pt>
    <dgm:pt modelId="{1B83879B-44FF-4ADC-8FE5-3351D443EC96}">
      <dgm:prSet phldrT="[Texto]" custT="1"/>
      <dgm:spPr/>
      <dgm:t>
        <a:bodyPr/>
        <a:lstStyle/>
        <a:p>
          <a:r>
            <a:rPr lang="es-MX" sz="1800" dirty="0"/>
            <a:t>Alteración en la conducta social, la comunicación y el lenguaje.</a:t>
          </a:r>
        </a:p>
      </dgm:t>
    </dgm:pt>
    <dgm:pt modelId="{D464A263-9CAE-4D59-963C-E3E519C6AEC6}" type="parTrans" cxnId="{1005D5AA-74F3-4678-9C09-F2E4EE8DF047}">
      <dgm:prSet/>
      <dgm:spPr/>
      <dgm:t>
        <a:bodyPr/>
        <a:lstStyle/>
        <a:p>
          <a:endParaRPr lang="es-MX"/>
        </a:p>
      </dgm:t>
    </dgm:pt>
    <dgm:pt modelId="{6D6B5086-A798-4067-AC3F-AE8BCD5DDE77}" type="sibTrans" cxnId="{1005D5AA-74F3-4678-9C09-F2E4EE8DF047}">
      <dgm:prSet/>
      <dgm:spPr/>
      <dgm:t>
        <a:bodyPr/>
        <a:lstStyle/>
        <a:p>
          <a:endParaRPr lang="es-MX"/>
        </a:p>
      </dgm:t>
    </dgm:pt>
    <dgm:pt modelId="{B403CC5A-D72B-4236-8B2A-13A2E42A4495}">
      <dgm:prSet phldrT="[Texto]" custT="1"/>
      <dgm:spPr/>
      <dgm:t>
        <a:bodyPr/>
        <a:lstStyle/>
        <a:p>
          <a:r>
            <a:rPr lang="es-MX" sz="1800" dirty="0"/>
            <a:t>Rango limitado de intereses.</a:t>
          </a:r>
        </a:p>
      </dgm:t>
    </dgm:pt>
    <dgm:pt modelId="{6AF54E77-07FE-4624-85C7-BD9B2CD8E0E8}" type="parTrans" cxnId="{58BBB59D-B562-4E18-B579-CCA1FC31B55C}">
      <dgm:prSet/>
      <dgm:spPr/>
      <dgm:t>
        <a:bodyPr/>
        <a:lstStyle/>
        <a:p>
          <a:endParaRPr lang="es-MX"/>
        </a:p>
      </dgm:t>
    </dgm:pt>
    <dgm:pt modelId="{70562F2F-4273-44D4-8D22-D3B895B9D4AC}" type="sibTrans" cxnId="{58BBB59D-B562-4E18-B579-CCA1FC31B55C}">
      <dgm:prSet/>
      <dgm:spPr/>
      <dgm:t>
        <a:bodyPr/>
        <a:lstStyle/>
        <a:p>
          <a:endParaRPr lang="es-MX"/>
        </a:p>
      </dgm:t>
    </dgm:pt>
    <dgm:pt modelId="{C7C256B8-7A36-4E16-A6B4-D9E26356F9EF}">
      <dgm:prSet phldrT="[Texto]" custT="1"/>
      <dgm:spPr/>
      <dgm:t>
        <a:bodyPr/>
        <a:lstStyle/>
        <a:p>
          <a:r>
            <a:rPr lang="es-MX" sz="1800" dirty="0"/>
            <a:t>Actividades exclusivas del individuo y que son repetitivas.</a:t>
          </a:r>
        </a:p>
      </dgm:t>
    </dgm:pt>
    <dgm:pt modelId="{C60295CB-24ED-48DF-B799-7E37A8285446}" type="parTrans" cxnId="{6E5790A1-39AD-4EFC-8431-6D3CD12C2259}">
      <dgm:prSet/>
      <dgm:spPr/>
      <dgm:t>
        <a:bodyPr/>
        <a:lstStyle/>
        <a:p>
          <a:endParaRPr lang="es-MX"/>
        </a:p>
      </dgm:t>
    </dgm:pt>
    <dgm:pt modelId="{0BDFBB8C-CF23-48C3-911E-3E8C7EAA1CFC}" type="sibTrans" cxnId="{6E5790A1-39AD-4EFC-8431-6D3CD12C2259}">
      <dgm:prSet/>
      <dgm:spPr/>
      <dgm:t>
        <a:bodyPr/>
        <a:lstStyle/>
        <a:p>
          <a:endParaRPr lang="es-MX"/>
        </a:p>
      </dgm:t>
    </dgm:pt>
    <dgm:pt modelId="{C9F6D17D-C766-481B-9596-7841FEF2B13F}">
      <dgm:prSet phldrT="[Texto]" custT="1"/>
      <dgm:spPr/>
      <dgm:t>
        <a:bodyPr/>
        <a:lstStyle/>
        <a:p>
          <a:r>
            <a:rPr lang="es-MX" sz="1800" dirty="0"/>
            <a:t>Puede coexistir con otros diagnósticos.</a:t>
          </a:r>
        </a:p>
      </dgm:t>
    </dgm:pt>
    <dgm:pt modelId="{34BC6FF9-C4C3-41EA-B856-99464FDD0BD2}" type="parTrans" cxnId="{5F29148C-C8E3-4B19-AB3D-895A723764DC}">
      <dgm:prSet/>
      <dgm:spPr/>
      <dgm:t>
        <a:bodyPr/>
        <a:lstStyle/>
        <a:p>
          <a:endParaRPr lang="es-MX"/>
        </a:p>
      </dgm:t>
    </dgm:pt>
    <dgm:pt modelId="{9FB90228-9408-477C-A04E-E91243130928}" type="sibTrans" cxnId="{5F29148C-C8E3-4B19-AB3D-895A723764DC}">
      <dgm:prSet/>
      <dgm:spPr/>
      <dgm:t>
        <a:bodyPr/>
        <a:lstStyle/>
        <a:p>
          <a:endParaRPr lang="es-MX"/>
        </a:p>
      </dgm:t>
    </dgm:pt>
    <dgm:pt modelId="{D5ED8E3D-986F-4A1E-A7CC-DE534E61D1D1}" type="pres">
      <dgm:prSet presAssocID="{D26AF322-8CDE-44F4-8E58-9C54C53BBFC8}" presName="layout" presStyleCnt="0">
        <dgm:presLayoutVars>
          <dgm:chMax/>
          <dgm:chPref/>
          <dgm:dir/>
          <dgm:resizeHandles/>
        </dgm:presLayoutVars>
      </dgm:prSet>
      <dgm:spPr/>
    </dgm:pt>
    <dgm:pt modelId="{2E7976D9-23BE-4ABF-9128-39845A852150}" type="pres">
      <dgm:prSet presAssocID="{029423F6-7480-41CC-A128-7A49BF7E3AF8}" presName="root" presStyleCnt="0">
        <dgm:presLayoutVars>
          <dgm:chMax/>
          <dgm:chPref/>
        </dgm:presLayoutVars>
      </dgm:prSet>
      <dgm:spPr/>
    </dgm:pt>
    <dgm:pt modelId="{E4AA98EC-4EF3-4CE2-B970-C85FA6B67AD0}" type="pres">
      <dgm:prSet presAssocID="{029423F6-7480-41CC-A128-7A49BF7E3AF8}" presName="rootComposite" presStyleCnt="0">
        <dgm:presLayoutVars/>
      </dgm:prSet>
      <dgm:spPr/>
    </dgm:pt>
    <dgm:pt modelId="{32311120-B5F5-4159-99F4-E3CF9B458820}" type="pres">
      <dgm:prSet presAssocID="{029423F6-7480-41CC-A128-7A49BF7E3AF8}" presName="ParentAccent" presStyleLbl="alignNode1" presStyleIdx="0" presStyleCnt="2"/>
      <dgm:spPr/>
    </dgm:pt>
    <dgm:pt modelId="{C97C8C5C-E1FE-4449-9AB1-D3F560390A72}" type="pres">
      <dgm:prSet presAssocID="{029423F6-7480-41CC-A128-7A49BF7E3AF8}" presName="ParentSmallAccent" presStyleLbl="fgAcc1" presStyleIdx="0" presStyleCnt="2"/>
      <dgm:spPr/>
    </dgm:pt>
    <dgm:pt modelId="{91E61D47-2338-47F7-8668-6EE28BE934C1}" type="pres">
      <dgm:prSet presAssocID="{029423F6-7480-41CC-A128-7A49BF7E3AF8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BD214F0E-E756-43E5-A6FD-906470C9CEBB}" type="pres">
      <dgm:prSet presAssocID="{029423F6-7480-41CC-A128-7A49BF7E3AF8}" presName="childShape" presStyleCnt="0">
        <dgm:presLayoutVars>
          <dgm:chMax val="0"/>
          <dgm:chPref val="0"/>
        </dgm:presLayoutVars>
      </dgm:prSet>
      <dgm:spPr/>
    </dgm:pt>
    <dgm:pt modelId="{52E5E2F4-0A4B-47D0-B892-940B4DF825DD}" type="pres">
      <dgm:prSet presAssocID="{D54797B7-A538-41A6-A1B5-9F28F947E01E}" presName="childComposite" presStyleCnt="0">
        <dgm:presLayoutVars>
          <dgm:chMax val="0"/>
          <dgm:chPref val="0"/>
        </dgm:presLayoutVars>
      </dgm:prSet>
      <dgm:spPr/>
    </dgm:pt>
    <dgm:pt modelId="{4A9160FD-BE3D-4861-8FCA-342FD0C9A35D}" type="pres">
      <dgm:prSet presAssocID="{D54797B7-A538-41A6-A1B5-9F28F947E01E}" presName="ChildAccent" presStyleLbl="solidFgAcc1" presStyleIdx="0" presStyleCnt="7"/>
      <dgm:spPr/>
    </dgm:pt>
    <dgm:pt modelId="{50FFB1DA-CB4D-4D8D-A7E7-7B9FE4DFFC87}" type="pres">
      <dgm:prSet presAssocID="{D54797B7-A538-41A6-A1B5-9F28F947E01E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AF609C36-EDA4-4549-8030-98CE6FA49553}" type="pres">
      <dgm:prSet presAssocID="{11C853CB-F26D-42BE-AD5A-D424D75B02F1}" presName="childComposite" presStyleCnt="0">
        <dgm:presLayoutVars>
          <dgm:chMax val="0"/>
          <dgm:chPref val="0"/>
        </dgm:presLayoutVars>
      </dgm:prSet>
      <dgm:spPr/>
    </dgm:pt>
    <dgm:pt modelId="{20BCA85F-C00C-4F10-B30D-D1AA1CA99B7E}" type="pres">
      <dgm:prSet presAssocID="{11C853CB-F26D-42BE-AD5A-D424D75B02F1}" presName="ChildAccent" presStyleLbl="solidFgAcc1" presStyleIdx="1" presStyleCnt="7"/>
      <dgm:spPr/>
    </dgm:pt>
    <dgm:pt modelId="{A7C4DDEC-CB71-4608-85F3-BE2B387B3FCA}" type="pres">
      <dgm:prSet presAssocID="{11C853CB-F26D-42BE-AD5A-D424D75B02F1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0BFDD10D-09EB-423E-851C-F696733A920B}" type="pres">
      <dgm:prSet presAssocID="{6408EC42-FEB1-4AA5-B6BD-96A3DE6C2071}" presName="childComposite" presStyleCnt="0">
        <dgm:presLayoutVars>
          <dgm:chMax val="0"/>
          <dgm:chPref val="0"/>
        </dgm:presLayoutVars>
      </dgm:prSet>
      <dgm:spPr/>
    </dgm:pt>
    <dgm:pt modelId="{41CAEC05-B05A-4025-B3A2-141501B6D4D2}" type="pres">
      <dgm:prSet presAssocID="{6408EC42-FEB1-4AA5-B6BD-96A3DE6C2071}" presName="ChildAccent" presStyleLbl="solidFgAcc1" presStyleIdx="2" presStyleCnt="7"/>
      <dgm:spPr/>
    </dgm:pt>
    <dgm:pt modelId="{38C9061E-9030-4FD7-8CAF-5869B47435CF}" type="pres">
      <dgm:prSet presAssocID="{6408EC42-FEB1-4AA5-B6BD-96A3DE6C2071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C1C8E0D0-C48F-4B00-ACA5-32A1348EBA76}" type="pres">
      <dgm:prSet presAssocID="{B00B9127-D202-45EC-BF78-4B1AE548E9DA}" presName="root" presStyleCnt="0">
        <dgm:presLayoutVars>
          <dgm:chMax/>
          <dgm:chPref/>
        </dgm:presLayoutVars>
      </dgm:prSet>
      <dgm:spPr/>
    </dgm:pt>
    <dgm:pt modelId="{49BB00C4-59F2-467D-9C67-4D5614B08448}" type="pres">
      <dgm:prSet presAssocID="{B00B9127-D202-45EC-BF78-4B1AE548E9DA}" presName="rootComposite" presStyleCnt="0">
        <dgm:presLayoutVars/>
      </dgm:prSet>
      <dgm:spPr/>
    </dgm:pt>
    <dgm:pt modelId="{2C9CE6F2-7430-4C65-BA0D-1A7B635FF5BA}" type="pres">
      <dgm:prSet presAssocID="{B00B9127-D202-45EC-BF78-4B1AE548E9DA}" presName="ParentAccent" presStyleLbl="alignNode1" presStyleIdx="1" presStyleCnt="2"/>
      <dgm:spPr/>
    </dgm:pt>
    <dgm:pt modelId="{5931F011-9C3F-42A3-9E2E-E05671B91D10}" type="pres">
      <dgm:prSet presAssocID="{B00B9127-D202-45EC-BF78-4B1AE548E9DA}" presName="ParentSmallAccent" presStyleLbl="fgAcc1" presStyleIdx="1" presStyleCnt="2"/>
      <dgm:spPr/>
    </dgm:pt>
    <dgm:pt modelId="{A3FCF097-199F-42BC-B0C7-C3DEB48EE8AE}" type="pres">
      <dgm:prSet presAssocID="{B00B9127-D202-45EC-BF78-4B1AE548E9DA}" presName="Parent" presStyleLbl="revTx" presStyleIdx="4" presStyleCnt="9">
        <dgm:presLayoutVars>
          <dgm:chMax/>
          <dgm:chPref val="4"/>
          <dgm:bulletEnabled val="1"/>
        </dgm:presLayoutVars>
      </dgm:prSet>
      <dgm:spPr/>
    </dgm:pt>
    <dgm:pt modelId="{7C4C241E-7EF7-40D9-8D2C-CB791D676074}" type="pres">
      <dgm:prSet presAssocID="{B00B9127-D202-45EC-BF78-4B1AE548E9DA}" presName="childShape" presStyleCnt="0">
        <dgm:presLayoutVars>
          <dgm:chMax val="0"/>
          <dgm:chPref val="0"/>
        </dgm:presLayoutVars>
      </dgm:prSet>
      <dgm:spPr/>
    </dgm:pt>
    <dgm:pt modelId="{7DFFFA5E-7D41-4623-9D64-F61FDF5C6224}" type="pres">
      <dgm:prSet presAssocID="{1B83879B-44FF-4ADC-8FE5-3351D443EC96}" presName="childComposite" presStyleCnt="0">
        <dgm:presLayoutVars>
          <dgm:chMax val="0"/>
          <dgm:chPref val="0"/>
        </dgm:presLayoutVars>
      </dgm:prSet>
      <dgm:spPr/>
    </dgm:pt>
    <dgm:pt modelId="{F6C10A25-8F7C-49FD-BEC7-2CF83EDFD1AB}" type="pres">
      <dgm:prSet presAssocID="{1B83879B-44FF-4ADC-8FE5-3351D443EC96}" presName="ChildAccent" presStyleLbl="solidFgAcc1" presStyleIdx="3" presStyleCnt="7"/>
      <dgm:spPr/>
    </dgm:pt>
    <dgm:pt modelId="{8A9D5716-B3C6-4682-AB5D-638363F81F6B}" type="pres">
      <dgm:prSet presAssocID="{1B83879B-44FF-4ADC-8FE5-3351D443EC96}" presName="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C64B5F4A-9CD3-4B66-A452-9D56A201D727}" type="pres">
      <dgm:prSet presAssocID="{B403CC5A-D72B-4236-8B2A-13A2E42A4495}" presName="childComposite" presStyleCnt="0">
        <dgm:presLayoutVars>
          <dgm:chMax val="0"/>
          <dgm:chPref val="0"/>
        </dgm:presLayoutVars>
      </dgm:prSet>
      <dgm:spPr/>
    </dgm:pt>
    <dgm:pt modelId="{E360B789-FED8-4795-8B51-531F2BF736EF}" type="pres">
      <dgm:prSet presAssocID="{B403CC5A-D72B-4236-8B2A-13A2E42A4495}" presName="ChildAccent" presStyleLbl="solidFgAcc1" presStyleIdx="4" presStyleCnt="7"/>
      <dgm:spPr/>
    </dgm:pt>
    <dgm:pt modelId="{6EBF9F63-B708-4E1B-9864-9CC1F58F5C55}" type="pres">
      <dgm:prSet presAssocID="{B403CC5A-D72B-4236-8B2A-13A2E42A4495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0E9A1326-7695-431C-B9AE-A6A820298D58}" type="pres">
      <dgm:prSet presAssocID="{C7C256B8-7A36-4E16-A6B4-D9E26356F9EF}" presName="childComposite" presStyleCnt="0">
        <dgm:presLayoutVars>
          <dgm:chMax val="0"/>
          <dgm:chPref val="0"/>
        </dgm:presLayoutVars>
      </dgm:prSet>
      <dgm:spPr/>
    </dgm:pt>
    <dgm:pt modelId="{C8A541ED-8878-43FC-9C69-5C4347A9D057}" type="pres">
      <dgm:prSet presAssocID="{C7C256B8-7A36-4E16-A6B4-D9E26356F9EF}" presName="ChildAccent" presStyleLbl="solidFgAcc1" presStyleIdx="5" presStyleCnt="7"/>
      <dgm:spPr/>
    </dgm:pt>
    <dgm:pt modelId="{7C12B747-6550-49AC-830F-4E16F78BD7E7}" type="pres">
      <dgm:prSet presAssocID="{C7C256B8-7A36-4E16-A6B4-D9E26356F9EF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F0326AED-C286-490E-8167-B1B4DC6CD311}" type="pres">
      <dgm:prSet presAssocID="{C9F6D17D-C766-481B-9596-7841FEF2B13F}" presName="childComposite" presStyleCnt="0">
        <dgm:presLayoutVars>
          <dgm:chMax val="0"/>
          <dgm:chPref val="0"/>
        </dgm:presLayoutVars>
      </dgm:prSet>
      <dgm:spPr/>
    </dgm:pt>
    <dgm:pt modelId="{B7996E6A-A7D2-4F39-A623-EED06678C500}" type="pres">
      <dgm:prSet presAssocID="{C9F6D17D-C766-481B-9596-7841FEF2B13F}" presName="ChildAccent" presStyleLbl="solidFgAcc1" presStyleIdx="6" presStyleCnt="7"/>
      <dgm:spPr/>
    </dgm:pt>
    <dgm:pt modelId="{95EFE48B-8233-4A98-A43E-B9FBD952D433}" type="pres">
      <dgm:prSet presAssocID="{C9F6D17D-C766-481B-9596-7841FEF2B13F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D7CF3528-ECB5-46F0-B289-8743CA6C477F}" type="presOf" srcId="{D54797B7-A538-41A6-A1B5-9F28F947E01E}" destId="{50FFB1DA-CB4D-4D8D-A7E7-7B9FE4DFFC87}" srcOrd="0" destOrd="0" presId="urn:microsoft.com/office/officeart/2008/layout/SquareAccentList"/>
    <dgm:cxn modelId="{CB69BD33-8C7B-4931-9631-FCA37202238D}" type="presOf" srcId="{B00B9127-D202-45EC-BF78-4B1AE548E9DA}" destId="{A3FCF097-199F-42BC-B0C7-C3DEB48EE8AE}" srcOrd="0" destOrd="0" presId="urn:microsoft.com/office/officeart/2008/layout/SquareAccentList"/>
    <dgm:cxn modelId="{7C8EBD3B-A80C-46F9-B5AE-CB2D650BEC98}" srcId="{029423F6-7480-41CC-A128-7A49BF7E3AF8}" destId="{D54797B7-A538-41A6-A1B5-9F28F947E01E}" srcOrd="0" destOrd="0" parTransId="{03041777-C77E-4151-A16C-B3CD40AF407F}" sibTransId="{FF3F3101-EAFB-45D8-9C2E-F17C64A30440}"/>
    <dgm:cxn modelId="{2925B678-EDEE-4408-B8C3-DD4B6DFD9992}" type="presOf" srcId="{C7C256B8-7A36-4E16-A6B4-D9E26356F9EF}" destId="{7C12B747-6550-49AC-830F-4E16F78BD7E7}" srcOrd="0" destOrd="0" presId="urn:microsoft.com/office/officeart/2008/layout/SquareAccentList"/>
    <dgm:cxn modelId="{F14C0E87-95A3-4A3D-B213-833AC33157F6}" type="presOf" srcId="{D26AF322-8CDE-44F4-8E58-9C54C53BBFC8}" destId="{D5ED8E3D-986F-4A1E-A7CC-DE534E61D1D1}" srcOrd="0" destOrd="0" presId="urn:microsoft.com/office/officeart/2008/layout/SquareAccentList"/>
    <dgm:cxn modelId="{5F29148C-C8E3-4B19-AB3D-895A723764DC}" srcId="{B00B9127-D202-45EC-BF78-4B1AE548E9DA}" destId="{C9F6D17D-C766-481B-9596-7841FEF2B13F}" srcOrd="3" destOrd="0" parTransId="{34BC6FF9-C4C3-41EA-B856-99464FDD0BD2}" sibTransId="{9FB90228-9408-477C-A04E-E91243130928}"/>
    <dgm:cxn modelId="{F51F319C-8F57-4F81-9ED2-8EB6A3739405}" type="presOf" srcId="{B403CC5A-D72B-4236-8B2A-13A2E42A4495}" destId="{6EBF9F63-B708-4E1B-9864-9CC1F58F5C55}" srcOrd="0" destOrd="0" presId="urn:microsoft.com/office/officeart/2008/layout/SquareAccentList"/>
    <dgm:cxn modelId="{58BBB59D-B562-4E18-B579-CCA1FC31B55C}" srcId="{B00B9127-D202-45EC-BF78-4B1AE548E9DA}" destId="{B403CC5A-D72B-4236-8B2A-13A2E42A4495}" srcOrd="1" destOrd="0" parTransId="{6AF54E77-07FE-4624-85C7-BD9B2CD8E0E8}" sibTransId="{70562F2F-4273-44D4-8D22-D3B895B9D4AC}"/>
    <dgm:cxn modelId="{6E5790A1-39AD-4EFC-8431-6D3CD12C2259}" srcId="{B00B9127-D202-45EC-BF78-4B1AE548E9DA}" destId="{C7C256B8-7A36-4E16-A6B4-D9E26356F9EF}" srcOrd="2" destOrd="0" parTransId="{C60295CB-24ED-48DF-B799-7E37A8285446}" sibTransId="{0BDFBB8C-CF23-48C3-911E-3E8C7EAA1CFC}"/>
    <dgm:cxn modelId="{1EB728A9-14B4-4D23-99A9-C2D2D50E1B39}" srcId="{D26AF322-8CDE-44F4-8E58-9C54C53BBFC8}" destId="{B00B9127-D202-45EC-BF78-4B1AE548E9DA}" srcOrd="1" destOrd="0" parTransId="{909B0822-5D3A-409B-B32F-C6A422841C89}" sibTransId="{7820CA2C-EDBA-4A82-A484-F75C9328AA77}"/>
    <dgm:cxn modelId="{1005D5AA-74F3-4678-9C09-F2E4EE8DF047}" srcId="{B00B9127-D202-45EC-BF78-4B1AE548E9DA}" destId="{1B83879B-44FF-4ADC-8FE5-3351D443EC96}" srcOrd="0" destOrd="0" parTransId="{D464A263-9CAE-4D59-963C-E3E519C6AEC6}" sibTransId="{6D6B5086-A798-4067-AC3F-AE8BCD5DDE77}"/>
    <dgm:cxn modelId="{44B741B7-0523-48E8-BE3F-14481129FDC8}" type="presOf" srcId="{6408EC42-FEB1-4AA5-B6BD-96A3DE6C2071}" destId="{38C9061E-9030-4FD7-8CAF-5869B47435CF}" srcOrd="0" destOrd="0" presId="urn:microsoft.com/office/officeart/2008/layout/SquareAccentList"/>
    <dgm:cxn modelId="{4F0E2EC3-AC70-40FA-9AD2-AA35DDE0ECF0}" srcId="{029423F6-7480-41CC-A128-7A49BF7E3AF8}" destId="{11C853CB-F26D-42BE-AD5A-D424D75B02F1}" srcOrd="1" destOrd="0" parTransId="{4B4864AE-FDC4-4E7C-A37D-1AC59124AEAF}" sibTransId="{73068E4C-9F25-4623-BA2D-34DDF58F652F}"/>
    <dgm:cxn modelId="{F26802C7-85DA-49B5-86B5-58077705B186}" srcId="{D26AF322-8CDE-44F4-8E58-9C54C53BBFC8}" destId="{029423F6-7480-41CC-A128-7A49BF7E3AF8}" srcOrd="0" destOrd="0" parTransId="{84F72574-8ABD-4AC8-B0A2-86A06C6D5629}" sibTransId="{86672708-795C-4E01-9DE9-43B6F456CC45}"/>
    <dgm:cxn modelId="{3BA261D6-5F5B-4337-9DD4-D24E7728C4EB}" srcId="{029423F6-7480-41CC-A128-7A49BF7E3AF8}" destId="{6408EC42-FEB1-4AA5-B6BD-96A3DE6C2071}" srcOrd="2" destOrd="0" parTransId="{71A2EBC9-B614-4163-B6A6-0F0B12C806A9}" sibTransId="{675DA52B-4B1E-48C1-9819-E8F219D68374}"/>
    <dgm:cxn modelId="{1CAC0ED7-F1EC-4904-8759-5E7640C2762C}" type="presOf" srcId="{1B83879B-44FF-4ADC-8FE5-3351D443EC96}" destId="{8A9D5716-B3C6-4682-AB5D-638363F81F6B}" srcOrd="0" destOrd="0" presId="urn:microsoft.com/office/officeart/2008/layout/SquareAccentList"/>
    <dgm:cxn modelId="{45F93CEE-C89B-42F4-9A55-95941C6D3D4B}" type="presOf" srcId="{11C853CB-F26D-42BE-AD5A-D424D75B02F1}" destId="{A7C4DDEC-CB71-4608-85F3-BE2B387B3FCA}" srcOrd="0" destOrd="0" presId="urn:microsoft.com/office/officeart/2008/layout/SquareAccentList"/>
    <dgm:cxn modelId="{79D5B4F1-C5EA-4315-90A7-05DB6FD6046B}" type="presOf" srcId="{C9F6D17D-C766-481B-9596-7841FEF2B13F}" destId="{95EFE48B-8233-4A98-A43E-B9FBD952D433}" srcOrd="0" destOrd="0" presId="urn:microsoft.com/office/officeart/2008/layout/SquareAccentList"/>
    <dgm:cxn modelId="{9C056AF7-5E85-4B54-9049-3043A2237C1B}" type="presOf" srcId="{029423F6-7480-41CC-A128-7A49BF7E3AF8}" destId="{91E61D47-2338-47F7-8668-6EE28BE934C1}" srcOrd="0" destOrd="0" presId="urn:microsoft.com/office/officeart/2008/layout/SquareAccentList"/>
    <dgm:cxn modelId="{EE250069-265F-4AE1-A4AF-82B994C81E31}" type="presParOf" srcId="{D5ED8E3D-986F-4A1E-A7CC-DE534E61D1D1}" destId="{2E7976D9-23BE-4ABF-9128-39845A852150}" srcOrd="0" destOrd="0" presId="urn:microsoft.com/office/officeart/2008/layout/SquareAccentList"/>
    <dgm:cxn modelId="{4E825957-2CE6-430B-8B35-556271BDB7A2}" type="presParOf" srcId="{2E7976D9-23BE-4ABF-9128-39845A852150}" destId="{E4AA98EC-4EF3-4CE2-B970-C85FA6B67AD0}" srcOrd="0" destOrd="0" presId="urn:microsoft.com/office/officeart/2008/layout/SquareAccentList"/>
    <dgm:cxn modelId="{1CBE41A1-FB08-4AEB-AD84-E700B175DBA1}" type="presParOf" srcId="{E4AA98EC-4EF3-4CE2-B970-C85FA6B67AD0}" destId="{32311120-B5F5-4159-99F4-E3CF9B458820}" srcOrd="0" destOrd="0" presId="urn:microsoft.com/office/officeart/2008/layout/SquareAccentList"/>
    <dgm:cxn modelId="{01991B61-9331-4A5F-987D-B17577F7C945}" type="presParOf" srcId="{E4AA98EC-4EF3-4CE2-B970-C85FA6B67AD0}" destId="{C97C8C5C-E1FE-4449-9AB1-D3F560390A72}" srcOrd="1" destOrd="0" presId="urn:microsoft.com/office/officeart/2008/layout/SquareAccentList"/>
    <dgm:cxn modelId="{5A330A11-4726-4CAE-9A92-C6EE146CD0BF}" type="presParOf" srcId="{E4AA98EC-4EF3-4CE2-B970-C85FA6B67AD0}" destId="{91E61D47-2338-47F7-8668-6EE28BE934C1}" srcOrd="2" destOrd="0" presId="urn:microsoft.com/office/officeart/2008/layout/SquareAccentList"/>
    <dgm:cxn modelId="{37F5659A-842A-4988-A213-F15A6EC670C0}" type="presParOf" srcId="{2E7976D9-23BE-4ABF-9128-39845A852150}" destId="{BD214F0E-E756-43E5-A6FD-906470C9CEBB}" srcOrd="1" destOrd="0" presId="urn:microsoft.com/office/officeart/2008/layout/SquareAccentList"/>
    <dgm:cxn modelId="{A8BD705F-B715-46CD-B5DF-492773D1FD38}" type="presParOf" srcId="{BD214F0E-E756-43E5-A6FD-906470C9CEBB}" destId="{52E5E2F4-0A4B-47D0-B892-940B4DF825DD}" srcOrd="0" destOrd="0" presId="urn:microsoft.com/office/officeart/2008/layout/SquareAccentList"/>
    <dgm:cxn modelId="{4D6E539F-B352-49FD-B39B-704D34A200A5}" type="presParOf" srcId="{52E5E2F4-0A4B-47D0-B892-940B4DF825DD}" destId="{4A9160FD-BE3D-4861-8FCA-342FD0C9A35D}" srcOrd="0" destOrd="0" presId="urn:microsoft.com/office/officeart/2008/layout/SquareAccentList"/>
    <dgm:cxn modelId="{12BE4A99-8F85-4009-9613-7333EA429533}" type="presParOf" srcId="{52E5E2F4-0A4B-47D0-B892-940B4DF825DD}" destId="{50FFB1DA-CB4D-4D8D-A7E7-7B9FE4DFFC87}" srcOrd="1" destOrd="0" presId="urn:microsoft.com/office/officeart/2008/layout/SquareAccentList"/>
    <dgm:cxn modelId="{9F3BB0DE-7A4D-4BB5-A5CD-16EB17200BD4}" type="presParOf" srcId="{BD214F0E-E756-43E5-A6FD-906470C9CEBB}" destId="{AF609C36-EDA4-4549-8030-98CE6FA49553}" srcOrd="1" destOrd="0" presId="urn:microsoft.com/office/officeart/2008/layout/SquareAccentList"/>
    <dgm:cxn modelId="{839F8C54-1398-4508-A6E4-045E15C4CC4C}" type="presParOf" srcId="{AF609C36-EDA4-4549-8030-98CE6FA49553}" destId="{20BCA85F-C00C-4F10-B30D-D1AA1CA99B7E}" srcOrd="0" destOrd="0" presId="urn:microsoft.com/office/officeart/2008/layout/SquareAccentList"/>
    <dgm:cxn modelId="{9E47B26F-F497-47E9-913F-C89E91FE940D}" type="presParOf" srcId="{AF609C36-EDA4-4549-8030-98CE6FA49553}" destId="{A7C4DDEC-CB71-4608-85F3-BE2B387B3FCA}" srcOrd="1" destOrd="0" presId="urn:microsoft.com/office/officeart/2008/layout/SquareAccentList"/>
    <dgm:cxn modelId="{4CEC5324-AE7E-4DE4-A3F0-880B38D5B469}" type="presParOf" srcId="{BD214F0E-E756-43E5-A6FD-906470C9CEBB}" destId="{0BFDD10D-09EB-423E-851C-F696733A920B}" srcOrd="2" destOrd="0" presId="urn:microsoft.com/office/officeart/2008/layout/SquareAccentList"/>
    <dgm:cxn modelId="{BD147623-0AC9-4324-8B86-04B0ABEFCA2E}" type="presParOf" srcId="{0BFDD10D-09EB-423E-851C-F696733A920B}" destId="{41CAEC05-B05A-4025-B3A2-141501B6D4D2}" srcOrd="0" destOrd="0" presId="urn:microsoft.com/office/officeart/2008/layout/SquareAccentList"/>
    <dgm:cxn modelId="{5DE67B84-754A-412A-A9AE-6489EBC6570C}" type="presParOf" srcId="{0BFDD10D-09EB-423E-851C-F696733A920B}" destId="{38C9061E-9030-4FD7-8CAF-5869B47435CF}" srcOrd="1" destOrd="0" presId="urn:microsoft.com/office/officeart/2008/layout/SquareAccentList"/>
    <dgm:cxn modelId="{4C7F5BB9-EB07-40C9-903F-F5F1900B570C}" type="presParOf" srcId="{D5ED8E3D-986F-4A1E-A7CC-DE534E61D1D1}" destId="{C1C8E0D0-C48F-4B00-ACA5-32A1348EBA76}" srcOrd="1" destOrd="0" presId="urn:microsoft.com/office/officeart/2008/layout/SquareAccentList"/>
    <dgm:cxn modelId="{293B5843-E65C-44EA-87BA-6A4EFB23E0D6}" type="presParOf" srcId="{C1C8E0D0-C48F-4B00-ACA5-32A1348EBA76}" destId="{49BB00C4-59F2-467D-9C67-4D5614B08448}" srcOrd="0" destOrd="0" presId="urn:microsoft.com/office/officeart/2008/layout/SquareAccentList"/>
    <dgm:cxn modelId="{BD3CC629-584D-45F4-928B-D6E7ED28EFB3}" type="presParOf" srcId="{49BB00C4-59F2-467D-9C67-4D5614B08448}" destId="{2C9CE6F2-7430-4C65-BA0D-1A7B635FF5BA}" srcOrd="0" destOrd="0" presId="urn:microsoft.com/office/officeart/2008/layout/SquareAccentList"/>
    <dgm:cxn modelId="{2C530A0F-B612-492B-95C0-3A2ED891269A}" type="presParOf" srcId="{49BB00C4-59F2-467D-9C67-4D5614B08448}" destId="{5931F011-9C3F-42A3-9E2E-E05671B91D10}" srcOrd="1" destOrd="0" presId="urn:microsoft.com/office/officeart/2008/layout/SquareAccentList"/>
    <dgm:cxn modelId="{D96784FE-4BE5-48B1-BA23-47B8409BF199}" type="presParOf" srcId="{49BB00C4-59F2-467D-9C67-4D5614B08448}" destId="{A3FCF097-199F-42BC-B0C7-C3DEB48EE8AE}" srcOrd="2" destOrd="0" presId="urn:microsoft.com/office/officeart/2008/layout/SquareAccentList"/>
    <dgm:cxn modelId="{28C0635C-5943-43E6-B85B-A84FCDF0A177}" type="presParOf" srcId="{C1C8E0D0-C48F-4B00-ACA5-32A1348EBA76}" destId="{7C4C241E-7EF7-40D9-8D2C-CB791D676074}" srcOrd="1" destOrd="0" presId="urn:microsoft.com/office/officeart/2008/layout/SquareAccentList"/>
    <dgm:cxn modelId="{B1917E70-851C-49AE-9C0C-351EBFC79702}" type="presParOf" srcId="{7C4C241E-7EF7-40D9-8D2C-CB791D676074}" destId="{7DFFFA5E-7D41-4623-9D64-F61FDF5C6224}" srcOrd="0" destOrd="0" presId="urn:microsoft.com/office/officeart/2008/layout/SquareAccentList"/>
    <dgm:cxn modelId="{A174536B-9DCA-45FC-B2B6-63E53ED39D02}" type="presParOf" srcId="{7DFFFA5E-7D41-4623-9D64-F61FDF5C6224}" destId="{F6C10A25-8F7C-49FD-BEC7-2CF83EDFD1AB}" srcOrd="0" destOrd="0" presId="urn:microsoft.com/office/officeart/2008/layout/SquareAccentList"/>
    <dgm:cxn modelId="{DEE6DF4A-3494-4FB4-A02E-06053725D468}" type="presParOf" srcId="{7DFFFA5E-7D41-4623-9D64-F61FDF5C6224}" destId="{8A9D5716-B3C6-4682-AB5D-638363F81F6B}" srcOrd="1" destOrd="0" presId="urn:microsoft.com/office/officeart/2008/layout/SquareAccentList"/>
    <dgm:cxn modelId="{D741E8EA-8C82-48FB-AEE8-57C572191CF1}" type="presParOf" srcId="{7C4C241E-7EF7-40D9-8D2C-CB791D676074}" destId="{C64B5F4A-9CD3-4B66-A452-9D56A201D727}" srcOrd="1" destOrd="0" presId="urn:microsoft.com/office/officeart/2008/layout/SquareAccentList"/>
    <dgm:cxn modelId="{E4BAF7CB-CB74-4B89-9318-4795485049DC}" type="presParOf" srcId="{C64B5F4A-9CD3-4B66-A452-9D56A201D727}" destId="{E360B789-FED8-4795-8B51-531F2BF736EF}" srcOrd="0" destOrd="0" presId="urn:microsoft.com/office/officeart/2008/layout/SquareAccentList"/>
    <dgm:cxn modelId="{6C982577-8BFF-4A90-88B8-43CC8361EEEB}" type="presParOf" srcId="{C64B5F4A-9CD3-4B66-A452-9D56A201D727}" destId="{6EBF9F63-B708-4E1B-9864-9CC1F58F5C55}" srcOrd="1" destOrd="0" presId="urn:microsoft.com/office/officeart/2008/layout/SquareAccentList"/>
    <dgm:cxn modelId="{DBB81304-4FEB-4764-980B-0DD531FD22BF}" type="presParOf" srcId="{7C4C241E-7EF7-40D9-8D2C-CB791D676074}" destId="{0E9A1326-7695-431C-B9AE-A6A820298D58}" srcOrd="2" destOrd="0" presId="urn:microsoft.com/office/officeart/2008/layout/SquareAccentList"/>
    <dgm:cxn modelId="{B6B919A1-E539-4A33-868D-708D187FB175}" type="presParOf" srcId="{0E9A1326-7695-431C-B9AE-A6A820298D58}" destId="{C8A541ED-8878-43FC-9C69-5C4347A9D057}" srcOrd="0" destOrd="0" presId="urn:microsoft.com/office/officeart/2008/layout/SquareAccentList"/>
    <dgm:cxn modelId="{C911F2DA-656B-440F-9858-19AF7B9467B1}" type="presParOf" srcId="{0E9A1326-7695-431C-B9AE-A6A820298D58}" destId="{7C12B747-6550-49AC-830F-4E16F78BD7E7}" srcOrd="1" destOrd="0" presId="urn:microsoft.com/office/officeart/2008/layout/SquareAccentList"/>
    <dgm:cxn modelId="{7CA28341-4BA1-46CF-AAE1-0AFA29B76B16}" type="presParOf" srcId="{7C4C241E-7EF7-40D9-8D2C-CB791D676074}" destId="{F0326AED-C286-490E-8167-B1B4DC6CD311}" srcOrd="3" destOrd="0" presId="urn:microsoft.com/office/officeart/2008/layout/SquareAccentList"/>
    <dgm:cxn modelId="{60ED1402-81A3-4027-90AF-07C21FB818D8}" type="presParOf" srcId="{F0326AED-C286-490E-8167-B1B4DC6CD311}" destId="{B7996E6A-A7D2-4F39-A623-EED06678C500}" srcOrd="0" destOrd="0" presId="urn:microsoft.com/office/officeart/2008/layout/SquareAccentList"/>
    <dgm:cxn modelId="{7D86D5C3-800F-45AC-9AFF-A73FFC3B9E60}" type="presParOf" srcId="{F0326AED-C286-490E-8167-B1B4DC6CD311}" destId="{95EFE48B-8233-4A98-A43E-B9FBD952D43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356115-FD2D-4F58-BF79-B8746536DB52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B675AE3A-5311-492A-9AAB-D0BEA476F980}">
      <dgm:prSet phldrT="[Texto]" custT="1"/>
      <dgm:spPr/>
      <dgm:t>
        <a:bodyPr anchor="ctr"/>
        <a:lstStyle/>
        <a:p>
          <a:pPr algn="ctr"/>
          <a:r>
            <a:rPr lang="es-MX" sz="2400" dirty="0"/>
            <a:t>Inatención.</a:t>
          </a:r>
        </a:p>
      </dgm:t>
    </dgm:pt>
    <dgm:pt modelId="{BB498087-1CFD-496D-986D-8B377970E962}" type="parTrans" cxnId="{53A3F7F4-2E97-4FBD-A181-3300954FD38E}">
      <dgm:prSet/>
      <dgm:spPr/>
      <dgm:t>
        <a:bodyPr/>
        <a:lstStyle/>
        <a:p>
          <a:endParaRPr lang="es-MX"/>
        </a:p>
      </dgm:t>
    </dgm:pt>
    <dgm:pt modelId="{B01404B2-B78A-47DA-8811-23AB83B17AB8}" type="sibTrans" cxnId="{53A3F7F4-2E97-4FBD-A181-3300954FD38E}">
      <dgm:prSet/>
      <dgm:spPr/>
      <dgm:t>
        <a:bodyPr/>
        <a:lstStyle/>
        <a:p>
          <a:endParaRPr lang="es-MX"/>
        </a:p>
      </dgm:t>
    </dgm:pt>
    <dgm:pt modelId="{258E337A-39B6-4CD5-9B1B-44CB8A531407}">
      <dgm:prSet phldrT="[Texto]" custT="1"/>
      <dgm:spPr/>
      <dgm:t>
        <a:bodyPr anchor="ctr"/>
        <a:lstStyle/>
        <a:p>
          <a:pPr algn="ctr"/>
          <a:r>
            <a:rPr lang="es-MX" sz="2400" dirty="0"/>
            <a:t>Hiperactividad.</a:t>
          </a:r>
        </a:p>
      </dgm:t>
    </dgm:pt>
    <dgm:pt modelId="{6B2AFA31-4430-4D3E-8E84-DB638395F202}" type="parTrans" cxnId="{9AC62428-BA44-4945-B833-5D6F408101EA}">
      <dgm:prSet/>
      <dgm:spPr/>
      <dgm:t>
        <a:bodyPr/>
        <a:lstStyle/>
        <a:p>
          <a:endParaRPr lang="es-MX"/>
        </a:p>
      </dgm:t>
    </dgm:pt>
    <dgm:pt modelId="{EFE83EA9-33FF-486C-977D-D7DD5CD45671}" type="sibTrans" cxnId="{9AC62428-BA44-4945-B833-5D6F408101EA}">
      <dgm:prSet/>
      <dgm:spPr/>
      <dgm:t>
        <a:bodyPr/>
        <a:lstStyle/>
        <a:p>
          <a:endParaRPr lang="es-MX"/>
        </a:p>
      </dgm:t>
    </dgm:pt>
    <dgm:pt modelId="{55DDD1B4-F836-48BB-8071-4D701012BCEA}">
      <dgm:prSet phldrT="[Texto]" custT="1"/>
      <dgm:spPr/>
      <dgm:t>
        <a:bodyPr anchor="ctr"/>
        <a:lstStyle/>
        <a:p>
          <a:pPr algn="ctr"/>
          <a:r>
            <a:rPr lang="es-MX" sz="2400" dirty="0"/>
            <a:t>Impulsividad.</a:t>
          </a:r>
        </a:p>
      </dgm:t>
    </dgm:pt>
    <dgm:pt modelId="{41772D50-00EE-46D3-A7C6-FE1AADDEAD7D}" type="parTrans" cxnId="{DB2A75C7-F6D2-4806-AC93-E8B2E1C6CA20}">
      <dgm:prSet/>
      <dgm:spPr/>
      <dgm:t>
        <a:bodyPr/>
        <a:lstStyle/>
        <a:p>
          <a:endParaRPr lang="es-MX"/>
        </a:p>
      </dgm:t>
    </dgm:pt>
    <dgm:pt modelId="{4291C45E-F886-48A6-AEAE-6285EA6422B3}" type="sibTrans" cxnId="{DB2A75C7-F6D2-4806-AC93-E8B2E1C6CA20}">
      <dgm:prSet/>
      <dgm:spPr/>
      <dgm:t>
        <a:bodyPr/>
        <a:lstStyle/>
        <a:p>
          <a:endParaRPr lang="es-MX"/>
        </a:p>
      </dgm:t>
    </dgm:pt>
    <dgm:pt modelId="{337E223D-732F-412D-8A2E-B8C3324E16A8}">
      <dgm:prSet phldrT="[Texto]" custT="1"/>
      <dgm:spPr/>
      <dgm:t>
        <a:bodyPr anchor="ctr"/>
        <a:lstStyle/>
        <a:p>
          <a:pPr algn="l"/>
          <a:endParaRPr lang="es-MX" sz="1800" dirty="0"/>
        </a:p>
      </dgm:t>
    </dgm:pt>
    <dgm:pt modelId="{92687184-AD49-4F3E-AC31-1B304C7AE210}" type="parTrans" cxnId="{D428BE93-2E04-4DA0-8165-10645311005F}">
      <dgm:prSet/>
      <dgm:spPr/>
      <dgm:t>
        <a:bodyPr/>
        <a:lstStyle/>
        <a:p>
          <a:endParaRPr lang="es-MX"/>
        </a:p>
      </dgm:t>
    </dgm:pt>
    <dgm:pt modelId="{8DFF3BB1-21F2-4136-AF2B-05AD62221839}" type="sibTrans" cxnId="{D428BE93-2E04-4DA0-8165-10645311005F}">
      <dgm:prSet/>
      <dgm:spPr/>
      <dgm:t>
        <a:bodyPr/>
        <a:lstStyle/>
        <a:p>
          <a:endParaRPr lang="es-MX"/>
        </a:p>
      </dgm:t>
    </dgm:pt>
    <dgm:pt modelId="{0164C500-085E-4F5B-965F-AD7F6C7C54B0}">
      <dgm:prSet phldrT="[Texto]" custT="1"/>
      <dgm:spPr/>
      <dgm:t>
        <a:bodyPr anchor="ctr"/>
        <a:lstStyle/>
        <a:p>
          <a:pPr algn="l"/>
          <a:endParaRPr lang="es-MX" sz="2400" dirty="0"/>
        </a:p>
      </dgm:t>
    </dgm:pt>
    <dgm:pt modelId="{D52C3C92-EFB1-476F-AF93-FD892B3EDB4D}" type="parTrans" cxnId="{B5E78A95-7CBB-4DCA-A2CA-B2BE29FFF803}">
      <dgm:prSet/>
      <dgm:spPr/>
      <dgm:t>
        <a:bodyPr/>
        <a:lstStyle/>
        <a:p>
          <a:endParaRPr lang="es-MX"/>
        </a:p>
      </dgm:t>
    </dgm:pt>
    <dgm:pt modelId="{FE9F8B2A-2109-4707-9ACB-F79875F22370}" type="sibTrans" cxnId="{B5E78A95-7CBB-4DCA-A2CA-B2BE29FFF803}">
      <dgm:prSet/>
      <dgm:spPr/>
      <dgm:t>
        <a:bodyPr/>
        <a:lstStyle/>
        <a:p>
          <a:endParaRPr lang="es-MX"/>
        </a:p>
      </dgm:t>
    </dgm:pt>
    <dgm:pt modelId="{A8F2DF0B-5785-4935-8CE5-3F211A447EEE}">
      <dgm:prSet phldrT="[Texto]" custT="1"/>
      <dgm:spPr/>
      <dgm:t>
        <a:bodyPr anchor="ctr"/>
        <a:lstStyle/>
        <a:p>
          <a:pPr algn="l"/>
          <a:endParaRPr lang="es-MX" sz="2400" dirty="0"/>
        </a:p>
      </dgm:t>
    </dgm:pt>
    <dgm:pt modelId="{C3CFC502-E7C0-4DE5-8E80-3218DC7CDA5C}" type="parTrans" cxnId="{9344BDEB-B0BE-4ED1-A6A3-B1C0A2635575}">
      <dgm:prSet/>
      <dgm:spPr/>
      <dgm:t>
        <a:bodyPr/>
        <a:lstStyle/>
        <a:p>
          <a:endParaRPr lang="es-MX"/>
        </a:p>
      </dgm:t>
    </dgm:pt>
    <dgm:pt modelId="{C1C259C3-A068-4450-9D54-727DC48BA985}" type="sibTrans" cxnId="{9344BDEB-B0BE-4ED1-A6A3-B1C0A2635575}">
      <dgm:prSet/>
      <dgm:spPr/>
      <dgm:t>
        <a:bodyPr/>
        <a:lstStyle/>
        <a:p>
          <a:endParaRPr lang="es-MX"/>
        </a:p>
      </dgm:t>
    </dgm:pt>
    <dgm:pt modelId="{42A1C954-F397-4E10-BD1B-C1E3D67FACAA}" type="pres">
      <dgm:prSet presAssocID="{6E356115-FD2D-4F58-BF79-B8746536DB52}" presName="Name0" presStyleCnt="0">
        <dgm:presLayoutVars>
          <dgm:dir/>
          <dgm:resizeHandles val="exact"/>
        </dgm:presLayoutVars>
      </dgm:prSet>
      <dgm:spPr/>
    </dgm:pt>
    <dgm:pt modelId="{4253F84C-C14B-42F8-8706-4888309D9A10}" type="pres">
      <dgm:prSet presAssocID="{6E356115-FD2D-4F58-BF79-B8746536DB52}" presName="bkgdShp" presStyleLbl="alignAccFollowNode1" presStyleIdx="0" presStyleCnt="1"/>
      <dgm:spPr/>
    </dgm:pt>
    <dgm:pt modelId="{E913FC57-B453-4635-BDEA-6771143C4F9B}" type="pres">
      <dgm:prSet presAssocID="{6E356115-FD2D-4F58-BF79-B8746536DB52}" presName="linComp" presStyleCnt="0"/>
      <dgm:spPr/>
    </dgm:pt>
    <dgm:pt modelId="{FD8C9055-AB15-4161-9E78-8154CA1A74D8}" type="pres">
      <dgm:prSet presAssocID="{B675AE3A-5311-492A-9AAB-D0BEA476F980}" presName="compNode" presStyleCnt="0"/>
      <dgm:spPr/>
    </dgm:pt>
    <dgm:pt modelId="{54D7FBEA-F6D5-4727-82A5-5FC730C7F8C8}" type="pres">
      <dgm:prSet presAssocID="{B675AE3A-5311-492A-9AAB-D0BEA476F980}" presName="node" presStyleLbl="node1" presStyleIdx="0" presStyleCnt="3">
        <dgm:presLayoutVars>
          <dgm:bulletEnabled val="1"/>
        </dgm:presLayoutVars>
      </dgm:prSet>
      <dgm:spPr/>
    </dgm:pt>
    <dgm:pt modelId="{57F1280E-5E14-46C3-959A-D51E2E6B7E63}" type="pres">
      <dgm:prSet presAssocID="{B675AE3A-5311-492A-9AAB-D0BEA476F980}" presName="invisiNode" presStyleLbl="node1" presStyleIdx="0" presStyleCnt="3"/>
      <dgm:spPr/>
    </dgm:pt>
    <dgm:pt modelId="{0266531B-6B4D-4C2C-B451-A12394E204DD}" type="pres">
      <dgm:prSet presAssocID="{B675AE3A-5311-492A-9AAB-D0BEA476F980}" presName="imagNode" presStyleLbl="fgImgPlace1" presStyleIdx="0" presStyleCnt="3"/>
      <dgm:spPr/>
    </dgm:pt>
    <dgm:pt modelId="{4A94B9DD-ADD9-40CF-A98B-92B6FE5C5235}" type="pres">
      <dgm:prSet presAssocID="{B01404B2-B78A-47DA-8811-23AB83B17AB8}" presName="sibTrans" presStyleLbl="sibTrans2D1" presStyleIdx="0" presStyleCnt="0"/>
      <dgm:spPr/>
    </dgm:pt>
    <dgm:pt modelId="{09D326E6-BC2D-4431-97A1-65FEA7A9F675}" type="pres">
      <dgm:prSet presAssocID="{258E337A-39B6-4CD5-9B1B-44CB8A531407}" presName="compNode" presStyleCnt="0"/>
      <dgm:spPr/>
    </dgm:pt>
    <dgm:pt modelId="{948B1AA6-0329-424B-A87A-D175089413F6}" type="pres">
      <dgm:prSet presAssocID="{258E337A-39B6-4CD5-9B1B-44CB8A531407}" presName="node" presStyleLbl="node1" presStyleIdx="1" presStyleCnt="3">
        <dgm:presLayoutVars>
          <dgm:bulletEnabled val="1"/>
        </dgm:presLayoutVars>
      </dgm:prSet>
      <dgm:spPr/>
    </dgm:pt>
    <dgm:pt modelId="{91ED161D-E1C1-4913-AB49-EF5EC260C25D}" type="pres">
      <dgm:prSet presAssocID="{258E337A-39B6-4CD5-9B1B-44CB8A531407}" presName="invisiNode" presStyleLbl="node1" presStyleIdx="1" presStyleCnt="3"/>
      <dgm:spPr/>
    </dgm:pt>
    <dgm:pt modelId="{697D6DBB-EB85-4169-BAB3-B5C45490DA5C}" type="pres">
      <dgm:prSet presAssocID="{258E337A-39B6-4CD5-9B1B-44CB8A531407}" presName="imagNode" presStyleLbl="fgImgPlace1" presStyleIdx="1" presStyleCnt="3"/>
      <dgm:spPr/>
    </dgm:pt>
    <dgm:pt modelId="{394DF5E1-DCE6-49B5-AB12-259B36AEB52E}" type="pres">
      <dgm:prSet presAssocID="{EFE83EA9-33FF-486C-977D-D7DD5CD45671}" presName="sibTrans" presStyleLbl="sibTrans2D1" presStyleIdx="0" presStyleCnt="0"/>
      <dgm:spPr/>
    </dgm:pt>
    <dgm:pt modelId="{F172AF60-B5AF-428E-9B41-45C55E1982B7}" type="pres">
      <dgm:prSet presAssocID="{55DDD1B4-F836-48BB-8071-4D701012BCEA}" presName="compNode" presStyleCnt="0"/>
      <dgm:spPr/>
    </dgm:pt>
    <dgm:pt modelId="{A4BAD113-D4FB-40FF-9F0A-572F11CD2A42}" type="pres">
      <dgm:prSet presAssocID="{55DDD1B4-F836-48BB-8071-4D701012BCEA}" presName="node" presStyleLbl="node1" presStyleIdx="2" presStyleCnt="3">
        <dgm:presLayoutVars>
          <dgm:bulletEnabled val="1"/>
        </dgm:presLayoutVars>
      </dgm:prSet>
      <dgm:spPr/>
    </dgm:pt>
    <dgm:pt modelId="{77289924-AD6C-4203-8952-F662330CE378}" type="pres">
      <dgm:prSet presAssocID="{55DDD1B4-F836-48BB-8071-4D701012BCEA}" presName="invisiNode" presStyleLbl="node1" presStyleIdx="2" presStyleCnt="3"/>
      <dgm:spPr/>
    </dgm:pt>
    <dgm:pt modelId="{DD22A5D8-4E88-4DBB-B0F4-6F8176B6099B}" type="pres">
      <dgm:prSet presAssocID="{55DDD1B4-F836-48BB-8071-4D701012BCEA}" presName="imagNode" presStyleLbl="fgImgPlace1" presStyleIdx="2" presStyleCnt="3"/>
      <dgm:spPr/>
    </dgm:pt>
  </dgm:ptLst>
  <dgm:cxnLst>
    <dgm:cxn modelId="{F9F20626-E58D-430E-A7E7-D6211837181B}" type="presOf" srcId="{55DDD1B4-F836-48BB-8071-4D701012BCEA}" destId="{A4BAD113-D4FB-40FF-9F0A-572F11CD2A42}" srcOrd="0" destOrd="0" presId="urn:microsoft.com/office/officeart/2005/8/layout/pList2"/>
    <dgm:cxn modelId="{9AC62428-BA44-4945-B833-5D6F408101EA}" srcId="{6E356115-FD2D-4F58-BF79-B8746536DB52}" destId="{258E337A-39B6-4CD5-9B1B-44CB8A531407}" srcOrd="1" destOrd="0" parTransId="{6B2AFA31-4430-4D3E-8E84-DB638395F202}" sibTransId="{EFE83EA9-33FF-486C-977D-D7DD5CD45671}"/>
    <dgm:cxn modelId="{12B90F49-AFFE-4F80-94BE-B7B504606438}" type="presOf" srcId="{B675AE3A-5311-492A-9AAB-D0BEA476F980}" destId="{54D7FBEA-F6D5-4727-82A5-5FC730C7F8C8}" srcOrd="0" destOrd="0" presId="urn:microsoft.com/office/officeart/2005/8/layout/pList2"/>
    <dgm:cxn modelId="{C6B5936A-E3A1-4D10-ACAE-4FE1A663F00E}" type="presOf" srcId="{337E223D-732F-412D-8A2E-B8C3324E16A8}" destId="{948B1AA6-0329-424B-A87A-D175089413F6}" srcOrd="0" destOrd="1" presId="urn:microsoft.com/office/officeart/2005/8/layout/pList2"/>
    <dgm:cxn modelId="{1610AA57-E817-4F0F-8104-5CA78387ED6D}" type="presOf" srcId="{A8F2DF0B-5785-4935-8CE5-3F211A447EEE}" destId="{A4BAD113-D4FB-40FF-9F0A-572F11CD2A42}" srcOrd="0" destOrd="1" presId="urn:microsoft.com/office/officeart/2005/8/layout/pList2"/>
    <dgm:cxn modelId="{D428BE93-2E04-4DA0-8165-10645311005F}" srcId="{258E337A-39B6-4CD5-9B1B-44CB8A531407}" destId="{337E223D-732F-412D-8A2E-B8C3324E16A8}" srcOrd="0" destOrd="0" parTransId="{92687184-AD49-4F3E-AC31-1B304C7AE210}" sibTransId="{8DFF3BB1-21F2-4136-AF2B-05AD62221839}"/>
    <dgm:cxn modelId="{B5E78A95-7CBB-4DCA-A2CA-B2BE29FFF803}" srcId="{B675AE3A-5311-492A-9AAB-D0BEA476F980}" destId="{0164C500-085E-4F5B-965F-AD7F6C7C54B0}" srcOrd="0" destOrd="0" parTransId="{D52C3C92-EFB1-476F-AF93-FD892B3EDB4D}" sibTransId="{FE9F8B2A-2109-4707-9ACB-F79875F22370}"/>
    <dgm:cxn modelId="{8B109CA2-F2C4-46A0-BAEE-0E51A44E7045}" type="presOf" srcId="{6E356115-FD2D-4F58-BF79-B8746536DB52}" destId="{42A1C954-F397-4E10-BD1B-C1E3D67FACAA}" srcOrd="0" destOrd="0" presId="urn:microsoft.com/office/officeart/2005/8/layout/pList2"/>
    <dgm:cxn modelId="{B4DEA4AA-88AF-4373-AFB2-1225862CF180}" type="presOf" srcId="{EFE83EA9-33FF-486C-977D-D7DD5CD45671}" destId="{394DF5E1-DCE6-49B5-AB12-259B36AEB52E}" srcOrd="0" destOrd="0" presId="urn:microsoft.com/office/officeart/2005/8/layout/pList2"/>
    <dgm:cxn modelId="{7FAAE0C3-57D5-45C8-8837-F7A95F7C553E}" type="presOf" srcId="{0164C500-085E-4F5B-965F-AD7F6C7C54B0}" destId="{54D7FBEA-F6D5-4727-82A5-5FC730C7F8C8}" srcOrd="0" destOrd="1" presId="urn:microsoft.com/office/officeart/2005/8/layout/pList2"/>
    <dgm:cxn modelId="{DB2A75C7-F6D2-4806-AC93-E8B2E1C6CA20}" srcId="{6E356115-FD2D-4F58-BF79-B8746536DB52}" destId="{55DDD1B4-F836-48BB-8071-4D701012BCEA}" srcOrd="2" destOrd="0" parTransId="{41772D50-00EE-46D3-A7C6-FE1AADDEAD7D}" sibTransId="{4291C45E-F886-48A6-AEAE-6285EA6422B3}"/>
    <dgm:cxn modelId="{FD8299E9-BA52-4BD9-9406-D1DC716DA45D}" type="presOf" srcId="{B01404B2-B78A-47DA-8811-23AB83B17AB8}" destId="{4A94B9DD-ADD9-40CF-A98B-92B6FE5C5235}" srcOrd="0" destOrd="0" presId="urn:microsoft.com/office/officeart/2005/8/layout/pList2"/>
    <dgm:cxn modelId="{A8CAA4E9-9CB1-4931-8E49-91C039A64191}" type="presOf" srcId="{258E337A-39B6-4CD5-9B1B-44CB8A531407}" destId="{948B1AA6-0329-424B-A87A-D175089413F6}" srcOrd="0" destOrd="0" presId="urn:microsoft.com/office/officeart/2005/8/layout/pList2"/>
    <dgm:cxn modelId="{9344BDEB-B0BE-4ED1-A6A3-B1C0A2635575}" srcId="{55DDD1B4-F836-48BB-8071-4D701012BCEA}" destId="{A8F2DF0B-5785-4935-8CE5-3F211A447EEE}" srcOrd="0" destOrd="0" parTransId="{C3CFC502-E7C0-4DE5-8E80-3218DC7CDA5C}" sibTransId="{C1C259C3-A068-4450-9D54-727DC48BA985}"/>
    <dgm:cxn modelId="{53A3F7F4-2E97-4FBD-A181-3300954FD38E}" srcId="{6E356115-FD2D-4F58-BF79-B8746536DB52}" destId="{B675AE3A-5311-492A-9AAB-D0BEA476F980}" srcOrd="0" destOrd="0" parTransId="{BB498087-1CFD-496D-986D-8B377970E962}" sibTransId="{B01404B2-B78A-47DA-8811-23AB83B17AB8}"/>
    <dgm:cxn modelId="{7FF4D406-66FA-49D3-9FCE-097A3F63EF78}" type="presParOf" srcId="{42A1C954-F397-4E10-BD1B-C1E3D67FACAA}" destId="{4253F84C-C14B-42F8-8706-4888309D9A10}" srcOrd="0" destOrd="0" presId="urn:microsoft.com/office/officeart/2005/8/layout/pList2"/>
    <dgm:cxn modelId="{10333B2B-9D3A-4707-AF73-67143C66C5C9}" type="presParOf" srcId="{42A1C954-F397-4E10-BD1B-C1E3D67FACAA}" destId="{E913FC57-B453-4635-BDEA-6771143C4F9B}" srcOrd="1" destOrd="0" presId="urn:microsoft.com/office/officeart/2005/8/layout/pList2"/>
    <dgm:cxn modelId="{52FEB936-D688-4C45-82C7-DCF8AEE7D10C}" type="presParOf" srcId="{E913FC57-B453-4635-BDEA-6771143C4F9B}" destId="{FD8C9055-AB15-4161-9E78-8154CA1A74D8}" srcOrd="0" destOrd="0" presId="urn:microsoft.com/office/officeart/2005/8/layout/pList2"/>
    <dgm:cxn modelId="{BD5C8D42-77E5-4C66-83BD-E40ABDAE21A4}" type="presParOf" srcId="{FD8C9055-AB15-4161-9E78-8154CA1A74D8}" destId="{54D7FBEA-F6D5-4727-82A5-5FC730C7F8C8}" srcOrd="0" destOrd="0" presId="urn:microsoft.com/office/officeart/2005/8/layout/pList2"/>
    <dgm:cxn modelId="{F217DC6A-A234-44FE-99AD-BE1AFEA8C3AD}" type="presParOf" srcId="{FD8C9055-AB15-4161-9E78-8154CA1A74D8}" destId="{57F1280E-5E14-46C3-959A-D51E2E6B7E63}" srcOrd="1" destOrd="0" presId="urn:microsoft.com/office/officeart/2005/8/layout/pList2"/>
    <dgm:cxn modelId="{455A90C7-6347-4682-A737-F0817F75E685}" type="presParOf" srcId="{FD8C9055-AB15-4161-9E78-8154CA1A74D8}" destId="{0266531B-6B4D-4C2C-B451-A12394E204DD}" srcOrd="2" destOrd="0" presId="urn:microsoft.com/office/officeart/2005/8/layout/pList2"/>
    <dgm:cxn modelId="{4C4C17D0-0B8B-4B4E-B766-084525111395}" type="presParOf" srcId="{E913FC57-B453-4635-BDEA-6771143C4F9B}" destId="{4A94B9DD-ADD9-40CF-A98B-92B6FE5C5235}" srcOrd="1" destOrd="0" presId="urn:microsoft.com/office/officeart/2005/8/layout/pList2"/>
    <dgm:cxn modelId="{716DF43F-901D-4553-91C3-8D90AF34CCCA}" type="presParOf" srcId="{E913FC57-B453-4635-BDEA-6771143C4F9B}" destId="{09D326E6-BC2D-4431-97A1-65FEA7A9F675}" srcOrd="2" destOrd="0" presId="urn:microsoft.com/office/officeart/2005/8/layout/pList2"/>
    <dgm:cxn modelId="{6F46ECFC-AF31-49BA-8245-8757F089927A}" type="presParOf" srcId="{09D326E6-BC2D-4431-97A1-65FEA7A9F675}" destId="{948B1AA6-0329-424B-A87A-D175089413F6}" srcOrd="0" destOrd="0" presId="urn:microsoft.com/office/officeart/2005/8/layout/pList2"/>
    <dgm:cxn modelId="{222D7E8E-2772-4DC6-BFA5-6A445869A108}" type="presParOf" srcId="{09D326E6-BC2D-4431-97A1-65FEA7A9F675}" destId="{91ED161D-E1C1-4913-AB49-EF5EC260C25D}" srcOrd="1" destOrd="0" presId="urn:microsoft.com/office/officeart/2005/8/layout/pList2"/>
    <dgm:cxn modelId="{789E7815-ABD2-454A-AB28-A9641D98E66D}" type="presParOf" srcId="{09D326E6-BC2D-4431-97A1-65FEA7A9F675}" destId="{697D6DBB-EB85-4169-BAB3-B5C45490DA5C}" srcOrd="2" destOrd="0" presId="urn:microsoft.com/office/officeart/2005/8/layout/pList2"/>
    <dgm:cxn modelId="{F68FA755-262C-4A14-AF40-83966AEB8A74}" type="presParOf" srcId="{E913FC57-B453-4635-BDEA-6771143C4F9B}" destId="{394DF5E1-DCE6-49B5-AB12-259B36AEB52E}" srcOrd="3" destOrd="0" presId="urn:microsoft.com/office/officeart/2005/8/layout/pList2"/>
    <dgm:cxn modelId="{E08960C8-E004-4094-8B41-4C7A3FA466E4}" type="presParOf" srcId="{E913FC57-B453-4635-BDEA-6771143C4F9B}" destId="{F172AF60-B5AF-428E-9B41-45C55E1982B7}" srcOrd="4" destOrd="0" presId="urn:microsoft.com/office/officeart/2005/8/layout/pList2"/>
    <dgm:cxn modelId="{C0983FFD-8FB7-440A-9B2F-471A9B986222}" type="presParOf" srcId="{F172AF60-B5AF-428E-9B41-45C55E1982B7}" destId="{A4BAD113-D4FB-40FF-9F0A-572F11CD2A42}" srcOrd="0" destOrd="0" presId="urn:microsoft.com/office/officeart/2005/8/layout/pList2"/>
    <dgm:cxn modelId="{BA51BE80-D03F-48B4-9A59-3AAF5E143FB6}" type="presParOf" srcId="{F172AF60-B5AF-428E-9B41-45C55E1982B7}" destId="{77289924-AD6C-4203-8952-F662330CE378}" srcOrd="1" destOrd="0" presId="urn:microsoft.com/office/officeart/2005/8/layout/pList2"/>
    <dgm:cxn modelId="{E35158E4-C041-4350-AEF5-7D1D132D845C}" type="presParOf" srcId="{F172AF60-B5AF-428E-9B41-45C55E1982B7}" destId="{DD22A5D8-4E88-4DBB-B0F4-6F8176B6099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FE5A1F-AA01-4201-8D32-1267EA63330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0608616-650D-459B-88C1-8234D8888DD4}">
      <dgm:prSet phldrT="[Texto]" custT="1"/>
      <dgm:spPr/>
      <dgm:t>
        <a:bodyPr/>
        <a:lstStyle/>
        <a:p>
          <a:pPr algn="l"/>
          <a:r>
            <a:rPr lang="es-MX" sz="2400" dirty="0"/>
            <a:t>Psiquiatría</a:t>
          </a:r>
        </a:p>
      </dgm:t>
    </dgm:pt>
    <dgm:pt modelId="{DB5098FC-FADB-4E5F-8AD1-AFF12644EA26}" type="parTrans" cxnId="{E39BF8C6-9002-4CDE-8FDA-B3A8263D084B}">
      <dgm:prSet/>
      <dgm:spPr/>
      <dgm:t>
        <a:bodyPr/>
        <a:lstStyle/>
        <a:p>
          <a:endParaRPr lang="es-MX"/>
        </a:p>
      </dgm:t>
    </dgm:pt>
    <dgm:pt modelId="{483219A1-8FEE-4C42-AE55-E7B729AA043A}" type="sibTrans" cxnId="{E39BF8C6-9002-4CDE-8FDA-B3A8263D084B}">
      <dgm:prSet/>
      <dgm:spPr/>
      <dgm:t>
        <a:bodyPr/>
        <a:lstStyle/>
        <a:p>
          <a:endParaRPr lang="es-MX"/>
        </a:p>
      </dgm:t>
    </dgm:pt>
    <dgm:pt modelId="{5FF60757-B661-4F41-B339-2DBD7BC1BB86}">
      <dgm:prSet phldrT="[Texto]" custT="1"/>
      <dgm:spPr/>
      <dgm:t>
        <a:bodyPr/>
        <a:lstStyle/>
        <a:p>
          <a:r>
            <a:rPr lang="es-MX" sz="1800" dirty="0"/>
            <a:t>Evalúan, diagnostican y tratan a pacientes con problemas de salud mental.</a:t>
          </a:r>
        </a:p>
      </dgm:t>
    </dgm:pt>
    <dgm:pt modelId="{71F80ED2-095C-4AD7-BD87-7A6C2298DAD6}" type="parTrans" cxnId="{E8D7A314-80A0-4943-83FE-DCD2020AA085}">
      <dgm:prSet/>
      <dgm:spPr/>
      <dgm:t>
        <a:bodyPr/>
        <a:lstStyle/>
        <a:p>
          <a:endParaRPr lang="es-MX"/>
        </a:p>
      </dgm:t>
    </dgm:pt>
    <dgm:pt modelId="{105C16BA-66CC-407E-B9B8-B4008AD88943}" type="sibTrans" cxnId="{E8D7A314-80A0-4943-83FE-DCD2020AA085}">
      <dgm:prSet/>
      <dgm:spPr/>
      <dgm:t>
        <a:bodyPr/>
        <a:lstStyle/>
        <a:p>
          <a:endParaRPr lang="es-MX"/>
        </a:p>
      </dgm:t>
    </dgm:pt>
    <dgm:pt modelId="{0D73884A-835D-445C-AE19-581CF720699F}">
      <dgm:prSet phldrT="[Texto]" custT="1"/>
      <dgm:spPr/>
      <dgm:t>
        <a:bodyPr/>
        <a:lstStyle/>
        <a:p>
          <a:pPr algn="l"/>
          <a:r>
            <a:rPr lang="es-MX" sz="2400" dirty="0"/>
            <a:t>Psicología</a:t>
          </a:r>
        </a:p>
      </dgm:t>
    </dgm:pt>
    <dgm:pt modelId="{5297725D-C81C-45A3-B1C6-6D58521EA8C4}" type="parTrans" cxnId="{59F41091-1B75-49B9-A176-1FAD63DEFC15}">
      <dgm:prSet/>
      <dgm:spPr/>
      <dgm:t>
        <a:bodyPr/>
        <a:lstStyle/>
        <a:p>
          <a:endParaRPr lang="es-MX"/>
        </a:p>
      </dgm:t>
    </dgm:pt>
    <dgm:pt modelId="{594B8189-4B57-4DC6-BD0A-CA5730FAA72F}" type="sibTrans" cxnId="{59F41091-1B75-49B9-A176-1FAD63DEFC15}">
      <dgm:prSet/>
      <dgm:spPr/>
      <dgm:t>
        <a:bodyPr/>
        <a:lstStyle/>
        <a:p>
          <a:endParaRPr lang="es-MX"/>
        </a:p>
      </dgm:t>
    </dgm:pt>
    <dgm:pt modelId="{866A41E2-9266-4103-88A1-91477A0F366F}">
      <dgm:prSet phldrT="[Texto]" custT="1"/>
      <dgm:spPr/>
      <dgm:t>
        <a:bodyPr/>
        <a:lstStyle/>
        <a:p>
          <a:r>
            <a:rPr lang="es-MX" sz="1800" dirty="0"/>
            <a:t>Los </a:t>
          </a:r>
          <a:r>
            <a:rPr lang="es-MX" sz="1800" b="1" dirty="0"/>
            <a:t>psicólogos</a:t>
          </a:r>
          <a:r>
            <a:rPr lang="es-MX" sz="1800" dirty="0"/>
            <a:t> también nos ayudan a enfrentar situaciones estresantes, a eliminar los obstáculos que nos impiden alcanzar nuestros objetivos.</a:t>
          </a:r>
        </a:p>
      </dgm:t>
    </dgm:pt>
    <dgm:pt modelId="{F7F4EF30-1731-4997-958B-D9ED72B1523D}" type="parTrans" cxnId="{1134568D-76D0-4BB0-B025-9BAAF426BDD9}">
      <dgm:prSet/>
      <dgm:spPr/>
      <dgm:t>
        <a:bodyPr/>
        <a:lstStyle/>
        <a:p>
          <a:endParaRPr lang="es-MX"/>
        </a:p>
      </dgm:t>
    </dgm:pt>
    <dgm:pt modelId="{DDF3F4E0-5CF6-4E89-A4D5-4D0D2E5AF037}" type="sibTrans" cxnId="{1134568D-76D0-4BB0-B025-9BAAF426BDD9}">
      <dgm:prSet/>
      <dgm:spPr/>
      <dgm:t>
        <a:bodyPr/>
        <a:lstStyle/>
        <a:p>
          <a:endParaRPr lang="es-MX"/>
        </a:p>
      </dgm:t>
    </dgm:pt>
    <dgm:pt modelId="{20EDA631-0271-497C-9BB9-9AD77690F39B}">
      <dgm:prSet custT="1"/>
      <dgm:spPr/>
      <dgm:t>
        <a:bodyPr/>
        <a:lstStyle/>
        <a:p>
          <a:r>
            <a:rPr lang="es-MX" sz="1800" dirty="0"/>
            <a:t>Identifican cuáles son los síntomas del paciente y estudian las observaciones de su historial médico y psiquiátrico. </a:t>
          </a:r>
        </a:p>
      </dgm:t>
    </dgm:pt>
    <dgm:pt modelId="{8EDED5CD-5CF3-45D8-8143-70F339E0D514}" type="parTrans" cxnId="{23C2DB75-08C1-49E7-BE50-A13BF8E7CE06}">
      <dgm:prSet/>
      <dgm:spPr/>
      <dgm:t>
        <a:bodyPr/>
        <a:lstStyle/>
        <a:p>
          <a:endParaRPr lang="es-MX"/>
        </a:p>
      </dgm:t>
    </dgm:pt>
    <dgm:pt modelId="{EB10BD92-BBD6-4D21-8A88-8DF9CCA18FF2}" type="sibTrans" cxnId="{23C2DB75-08C1-49E7-BE50-A13BF8E7CE06}">
      <dgm:prSet/>
      <dgm:spPr/>
      <dgm:t>
        <a:bodyPr/>
        <a:lstStyle/>
        <a:p>
          <a:endParaRPr lang="es-MX"/>
        </a:p>
      </dgm:t>
    </dgm:pt>
    <dgm:pt modelId="{677CE432-D231-4796-BFEC-EB2452096DCA}">
      <dgm:prSet custT="1"/>
      <dgm:spPr/>
      <dgm:t>
        <a:bodyPr/>
        <a:lstStyle/>
        <a:p>
          <a:r>
            <a:rPr lang="es-MX" sz="1800" dirty="0"/>
            <a:t>Indican algún tratamiento de ser necesario.</a:t>
          </a:r>
        </a:p>
      </dgm:t>
    </dgm:pt>
    <dgm:pt modelId="{E805547B-23D8-4E1C-9BE4-2DE1B9811C28}" type="parTrans" cxnId="{1F00A806-A54A-41AE-A3A3-BB48351E35AC}">
      <dgm:prSet/>
      <dgm:spPr/>
      <dgm:t>
        <a:bodyPr/>
        <a:lstStyle/>
        <a:p>
          <a:endParaRPr lang="es-MX"/>
        </a:p>
      </dgm:t>
    </dgm:pt>
    <dgm:pt modelId="{674C7FB8-905D-47A6-B436-708D7710210F}" type="sibTrans" cxnId="{1F00A806-A54A-41AE-A3A3-BB48351E35AC}">
      <dgm:prSet/>
      <dgm:spPr/>
      <dgm:t>
        <a:bodyPr/>
        <a:lstStyle/>
        <a:p>
          <a:endParaRPr lang="es-MX"/>
        </a:p>
      </dgm:t>
    </dgm:pt>
    <dgm:pt modelId="{5A1984BF-9D98-471B-847C-08046243E89C}">
      <dgm:prSet custT="1"/>
      <dgm:spPr/>
      <dgm:t>
        <a:bodyPr/>
        <a:lstStyle/>
        <a:p>
          <a:r>
            <a:rPr lang="es-MX" sz="1800" dirty="0"/>
            <a:t>También están capacitados para administrar e interpretar diversas pruebas y evaluaciones.</a:t>
          </a:r>
        </a:p>
      </dgm:t>
    </dgm:pt>
    <dgm:pt modelId="{8ED0C9F9-91EA-45C8-95D3-1FFAFF9654BE}" type="parTrans" cxnId="{84DCB9B2-ACE5-4CF2-B333-66E611B7DE72}">
      <dgm:prSet/>
      <dgm:spPr/>
      <dgm:t>
        <a:bodyPr/>
        <a:lstStyle/>
        <a:p>
          <a:endParaRPr lang="es-MX"/>
        </a:p>
      </dgm:t>
    </dgm:pt>
    <dgm:pt modelId="{890F10A4-1CA6-46EC-BF84-4471D836967F}" type="sibTrans" cxnId="{84DCB9B2-ACE5-4CF2-B333-66E611B7DE72}">
      <dgm:prSet/>
      <dgm:spPr/>
      <dgm:t>
        <a:bodyPr/>
        <a:lstStyle/>
        <a:p>
          <a:endParaRPr lang="es-MX"/>
        </a:p>
      </dgm:t>
    </dgm:pt>
    <dgm:pt modelId="{EDCFA1FB-D709-405C-9640-ADFBEDC0D5DF}">
      <dgm:prSet custT="1"/>
      <dgm:spPr/>
      <dgm:t>
        <a:bodyPr/>
        <a:lstStyle/>
        <a:p>
          <a:r>
            <a:rPr lang="es-MX" sz="1800" dirty="0"/>
            <a:t>Utilizan diversos ejercicios y modalidades terapéuticas para mejorar la calidad de vida.</a:t>
          </a:r>
        </a:p>
      </dgm:t>
    </dgm:pt>
    <dgm:pt modelId="{552E1B34-3898-4F3D-8670-B08FD219029F}" type="parTrans" cxnId="{7DA183A2-25A0-4C58-B703-FCF1035EC3A8}">
      <dgm:prSet/>
      <dgm:spPr/>
      <dgm:t>
        <a:bodyPr/>
        <a:lstStyle/>
        <a:p>
          <a:endParaRPr lang="es-MX"/>
        </a:p>
      </dgm:t>
    </dgm:pt>
    <dgm:pt modelId="{047CA97A-5721-41EE-BE91-731723EAEBFB}" type="sibTrans" cxnId="{7DA183A2-25A0-4C58-B703-FCF1035EC3A8}">
      <dgm:prSet/>
      <dgm:spPr/>
      <dgm:t>
        <a:bodyPr/>
        <a:lstStyle/>
        <a:p>
          <a:endParaRPr lang="es-MX"/>
        </a:p>
      </dgm:t>
    </dgm:pt>
    <dgm:pt modelId="{5A5110BF-6DD9-42F9-8E02-7203FA18067A}" type="pres">
      <dgm:prSet presAssocID="{A3FE5A1F-AA01-4201-8D32-1267EA633308}" presName="Name0" presStyleCnt="0">
        <dgm:presLayoutVars>
          <dgm:dir/>
          <dgm:animLvl val="lvl"/>
          <dgm:resizeHandles/>
        </dgm:presLayoutVars>
      </dgm:prSet>
      <dgm:spPr/>
    </dgm:pt>
    <dgm:pt modelId="{5291DCFB-189A-420A-A1ED-820EE3139228}" type="pres">
      <dgm:prSet presAssocID="{50608616-650D-459B-88C1-8234D8888DD4}" presName="linNode" presStyleCnt="0"/>
      <dgm:spPr/>
    </dgm:pt>
    <dgm:pt modelId="{CC8B7E11-E35B-4C24-B0C9-BB47E1738B5B}" type="pres">
      <dgm:prSet presAssocID="{50608616-650D-459B-88C1-8234D8888DD4}" presName="parentShp" presStyleLbl="node1" presStyleIdx="0" presStyleCnt="2" custScaleX="50521" custScaleY="80398">
        <dgm:presLayoutVars>
          <dgm:bulletEnabled val="1"/>
        </dgm:presLayoutVars>
      </dgm:prSet>
      <dgm:spPr/>
    </dgm:pt>
    <dgm:pt modelId="{990E830F-9269-433D-865A-3B13586893F3}" type="pres">
      <dgm:prSet presAssocID="{50608616-650D-459B-88C1-8234D8888DD4}" presName="childShp" presStyleLbl="bgAccFollowNode1" presStyleIdx="0" presStyleCnt="2">
        <dgm:presLayoutVars>
          <dgm:bulletEnabled val="1"/>
        </dgm:presLayoutVars>
      </dgm:prSet>
      <dgm:spPr/>
    </dgm:pt>
    <dgm:pt modelId="{BCE46CCC-CB90-4C2B-B193-E01F9B752C65}" type="pres">
      <dgm:prSet presAssocID="{483219A1-8FEE-4C42-AE55-E7B729AA043A}" presName="spacing" presStyleCnt="0"/>
      <dgm:spPr/>
    </dgm:pt>
    <dgm:pt modelId="{A5C85AEF-7766-4CB8-B5D8-828DC2A38FBB}" type="pres">
      <dgm:prSet presAssocID="{0D73884A-835D-445C-AE19-581CF720699F}" presName="linNode" presStyleCnt="0"/>
      <dgm:spPr/>
    </dgm:pt>
    <dgm:pt modelId="{B08B8785-DACE-418F-87F5-FBC2035FB2D6}" type="pres">
      <dgm:prSet presAssocID="{0D73884A-835D-445C-AE19-581CF720699F}" presName="parentShp" presStyleLbl="node1" presStyleIdx="1" presStyleCnt="2" custScaleX="50718" custScaleY="80691">
        <dgm:presLayoutVars>
          <dgm:bulletEnabled val="1"/>
        </dgm:presLayoutVars>
      </dgm:prSet>
      <dgm:spPr/>
    </dgm:pt>
    <dgm:pt modelId="{F4D8EBDC-5AFF-45DA-B2E7-1979E4B8C580}" type="pres">
      <dgm:prSet presAssocID="{0D73884A-835D-445C-AE19-581CF720699F}" presName="childShp" presStyleLbl="bgAccFollowNode1" presStyleIdx="1" presStyleCnt="2" custScaleY="111480">
        <dgm:presLayoutVars>
          <dgm:bulletEnabled val="1"/>
        </dgm:presLayoutVars>
      </dgm:prSet>
      <dgm:spPr/>
    </dgm:pt>
  </dgm:ptLst>
  <dgm:cxnLst>
    <dgm:cxn modelId="{1F00A806-A54A-41AE-A3A3-BB48351E35AC}" srcId="{50608616-650D-459B-88C1-8234D8888DD4}" destId="{677CE432-D231-4796-BFEC-EB2452096DCA}" srcOrd="2" destOrd="0" parTransId="{E805547B-23D8-4E1C-9BE4-2DE1B9811C28}" sibTransId="{674C7FB8-905D-47A6-B436-708D7710210F}"/>
    <dgm:cxn modelId="{E8D7A314-80A0-4943-83FE-DCD2020AA085}" srcId="{50608616-650D-459B-88C1-8234D8888DD4}" destId="{5FF60757-B661-4F41-B339-2DBD7BC1BB86}" srcOrd="0" destOrd="0" parTransId="{71F80ED2-095C-4AD7-BD87-7A6C2298DAD6}" sibTransId="{105C16BA-66CC-407E-B9B8-B4008AD88943}"/>
    <dgm:cxn modelId="{559E243C-185B-4BBA-8880-1A244A64FAB1}" type="presOf" srcId="{EDCFA1FB-D709-405C-9640-ADFBEDC0D5DF}" destId="{F4D8EBDC-5AFF-45DA-B2E7-1979E4B8C580}" srcOrd="0" destOrd="2" presId="urn:microsoft.com/office/officeart/2005/8/layout/vList6"/>
    <dgm:cxn modelId="{A9A64E3F-9363-4B81-909D-7D95420F7F66}" type="presOf" srcId="{677CE432-D231-4796-BFEC-EB2452096DCA}" destId="{990E830F-9269-433D-865A-3B13586893F3}" srcOrd="0" destOrd="2" presId="urn:microsoft.com/office/officeart/2005/8/layout/vList6"/>
    <dgm:cxn modelId="{DB2E605F-CF7D-444C-9903-BDC0F11DC827}" type="presOf" srcId="{A3FE5A1F-AA01-4201-8D32-1267EA633308}" destId="{5A5110BF-6DD9-42F9-8E02-7203FA18067A}" srcOrd="0" destOrd="0" presId="urn:microsoft.com/office/officeart/2005/8/layout/vList6"/>
    <dgm:cxn modelId="{EA429F6C-54BC-46B1-ADBE-A72AC6369BA2}" type="presOf" srcId="{50608616-650D-459B-88C1-8234D8888DD4}" destId="{CC8B7E11-E35B-4C24-B0C9-BB47E1738B5B}" srcOrd="0" destOrd="0" presId="urn:microsoft.com/office/officeart/2005/8/layout/vList6"/>
    <dgm:cxn modelId="{23C2DB75-08C1-49E7-BE50-A13BF8E7CE06}" srcId="{50608616-650D-459B-88C1-8234D8888DD4}" destId="{20EDA631-0271-497C-9BB9-9AD77690F39B}" srcOrd="1" destOrd="0" parTransId="{8EDED5CD-5CF3-45D8-8143-70F339E0D514}" sibTransId="{EB10BD92-BBD6-4D21-8A88-8DF9CCA18FF2}"/>
    <dgm:cxn modelId="{E8BA4A59-8B75-4D49-B3D8-734A682D6911}" type="presOf" srcId="{0D73884A-835D-445C-AE19-581CF720699F}" destId="{B08B8785-DACE-418F-87F5-FBC2035FB2D6}" srcOrd="0" destOrd="0" presId="urn:microsoft.com/office/officeart/2005/8/layout/vList6"/>
    <dgm:cxn modelId="{1134568D-76D0-4BB0-B025-9BAAF426BDD9}" srcId="{0D73884A-835D-445C-AE19-581CF720699F}" destId="{866A41E2-9266-4103-88A1-91477A0F366F}" srcOrd="0" destOrd="0" parTransId="{F7F4EF30-1731-4997-958B-D9ED72B1523D}" sibTransId="{DDF3F4E0-5CF6-4E89-A4D5-4D0D2E5AF037}"/>
    <dgm:cxn modelId="{59F41091-1B75-49B9-A176-1FAD63DEFC15}" srcId="{A3FE5A1F-AA01-4201-8D32-1267EA633308}" destId="{0D73884A-835D-445C-AE19-581CF720699F}" srcOrd="1" destOrd="0" parTransId="{5297725D-C81C-45A3-B1C6-6D58521EA8C4}" sibTransId="{594B8189-4B57-4DC6-BD0A-CA5730FAA72F}"/>
    <dgm:cxn modelId="{7DA183A2-25A0-4C58-B703-FCF1035EC3A8}" srcId="{0D73884A-835D-445C-AE19-581CF720699F}" destId="{EDCFA1FB-D709-405C-9640-ADFBEDC0D5DF}" srcOrd="2" destOrd="0" parTransId="{552E1B34-3898-4F3D-8670-B08FD219029F}" sibTransId="{047CA97A-5721-41EE-BE91-731723EAEBFB}"/>
    <dgm:cxn modelId="{A42BA4AB-BFD6-44D5-A506-5DC14145EE59}" type="presOf" srcId="{20EDA631-0271-497C-9BB9-9AD77690F39B}" destId="{990E830F-9269-433D-865A-3B13586893F3}" srcOrd="0" destOrd="1" presId="urn:microsoft.com/office/officeart/2005/8/layout/vList6"/>
    <dgm:cxn modelId="{84DCB9B2-ACE5-4CF2-B333-66E611B7DE72}" srcId="{0D73884A-835D-445C-AE19-581CF720699F}" destId="{5A1984BF-9D98-471B-847C-08046243E89C}" srcOrd="1" destOrd="0" parTransId="{8ED0C9F9-91EA-45C8-95D3-1FFAFF9654BE}" sibTransId="{890F10A4-1CA6-46EC-BF84-4471D836967F}"/>
    <dgm:cxn modelId="{F7F928B3-1D39-4E13-9F1B-B64B2AFFE5A0}" type="presOf" srcId="{866A41E2-9266-4103-88A1-91477A0F366F}" destId="{F4D8EBDC-5AFF-45DA-B2E7-1979E4B8C580}" srcOrd="0" destOrd="0" presId="urn:microsoft.com/office/officeart/2005/8/layout/vList6"/>
    <dgm:cxn modelId="{CEAB5EC2-0E59-4ABD-B24E-D19BB0BEF540}" type="presOf" srcId="{5A1984BF-9D98-471B-847C-08046243E89C}" destId="{F4D8EBDC-5AFF-45DA-B2E7-1979E4B8C580}" srcOrd="0" destOrd="1" presId="urn:microsoft.com/office/officeart/2005/8/layout/vList6"/>
    <dgm:cxn modelId="{E39BF8C6-9002-4CDE-8FDA-B3A8263D084B}" srcId="{A3FE5A1F-AA01-4201-8D32-1267EA633308}" destId="{50608616-650D-459B-88C1-8234D8888DD4}" srcOrd="0" destOrd="0" parTransId="{DB5098FC-FADB-4E5F-8AD1-AFF12644EA26}" sibTransId="{483219A1-8FEE-4C42-AE55-E7B729AA043A}"/>
    <dgm:cxn modelId="{2907C4E4-02D2-4346-82ED-CC32283C1B8C}" type="presOf" srcId="{5FF60757-B661-4F41-B339-2DBD7BC1BB86}" destId="{990E830F-9269-433D-865A-3B13586893F3}" srcOrd="0" destOrd="0" presId="urn:microsoft.com/office/officeart/2005/8/layout/vList6"/>
    <dgm:cxn modelId="{C2DB6A0E-8399-44DD-8F6F-A7B7EE396BD9}" type="presParOf" srcId="{5A5110BF-6DD9-42F9-8E02-7203FA18067A}" destId="{5291DCFB-189A-420A-A1ED-820EE3139228}" srcOrd="0" destOrd="0" presId="urn:microsoft.com/office/officeart/2005/8/layout/vList6"/>
    <dgm:cxn modelId="{4F031325-257B-442F-9473-FC37887E001E}" type="presParOf" srcId="{5291DCFB-189A-420A-A1ED-820EE3139228}" destId="{CC8B7E11-E35B-4C24-B0C9-BB47E1738B5B}" srcOrd="0" destOrd="0" presId="urn:microsoft.com/office/officeart/2005/8/layout/vList6"/>
    <dgm:cxn modelId="{F63BCA41-D18F-4096-9D04-F76BC37FF771}" type="presParOf" srcId="{5291DCFB-189A-420A-A1ED-820EE3139228}" destId="{990E830F-9269-433D-865A-3B13586893F3}" srcOrd="1" destOrd="0" presId="urn:microsoft.com/office/officeart/2005/8/layout/vList6"/>
    <dgm:cxn modelId="{ED564509-B19E-4D17-BCC9-459DAF2AA5A7}" type="presParOf" srcId="{5A5110BF-6DD9-42F9-8E02-7203FA18067A}" destId="{BCE46CCC-CB90-4C2B-B193-E01F9B752C65}" srcOrd="1" destOrd="0" presId="urn:microsoft.com/office/officeart/2005/8/layout/vList6"/>
    <dgm:cxn modelId="{0CCC1ADB-CBB7-4D11-9461-77CD0A7DADA6}" type="presParOf" srcId="{5A5110BF-6DD9-42F9-8E02-7203FA18067A}" destId="{A5C85AEF-7766-4CB8-B5D8-828DC2A38FBB}" srcOrd="2" destOrd="0" presId="urn:microsoft.com/office/officeart/2005/8/layout/vList6"/>
    <dgm:cxn modelId="{51918B91-7921-4EA1-B681-851B39C87668}" type="presParOf" srcId="{A5C85AEF-7766-4CB8-B5D8-828DC2A38FBB}" destId="{B08B8785-DACE-418F-87F5-FBC2035FB2D6}" srcOrd="0" destOrd="0" presId="urn:microsoft.com/office/officeart/2005/8/layout/vList6"/>
    <dgm:cxn modelId="{9C73A146-6957-44D5-AE59-B2A5C50FF3A9}" type="presParOf" srcId="{A5C85AEF-7766-4CB8-B5D8-828DC2A38FBB}" destId="{F4D8EBDC-5AFF-45DA-B2E7-1979E4B8C58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9CB69-BDCD-4AAB-B687-DDE02FB45A4E}">
      <dsp:nvSpPr>
        <dsp:cNvPr id="0" name=""/>
        <dsp:cNvSpPr/>
      </dsp:nvSpPr>
      <dsp:spPr>
        <a:xfrm>
          <a:off x="0" y="132560"/>
          <a:ext cx="1492725" cy="74636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Biológico</a:t>
          </a:r>
        </a:p>
      </dsp:txBody>
      <dsp:txXfrm>
        <a:off x="21860" y="154420"/>
        <a:ext cx="1449005" cy="702642"/>
      </dsp:txXfrm>
    </dsp:sp>
    <dsp:sp modelId="{D794520B-EA04-469A-BA22-6D147CCF20D9}">
      <dsp:nvSpPr>
        <dsp:cNvPr id="0" name=""/>
        <dsp:cNvSpPr/>
      </dsp:nvSpPr>
      <dsp:spPr>
        <a:xfrm>
          <a:off x="149272" y="878923"/>
          <a:ext cx="365882" cy="508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250"/>
              </a:lnTo>
              <a:lnTo>
                <a:pt x="365882" y="50825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D650C-5079-46AB-960A-6AFC304D6969}">
      <dsp:nvSpPr>
        <dsp:cNvPr id="0" name=""/>
        <dsp:cNvSpPr/>
      </dsp:nvSpPr>
      <dsp:spPr>
        <a:xfrm>
          <a:off x="515154" y="1013992"/>
          <a:ext cx="2039851" cy="746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Genética.</a:t>
          </a:r>
        </a:p>
      </dsp:txBody>
      <dsp:txXfrm>
        <a:off x="537014" y="1035852"/>
        <a:ext cx="1996131" cy="702642"/>
      </dsp:txXfrm>
    </dsp:sp>
    <dsp:sp modelId="{B700207E-1C5B-4BD9-947A-75E60D3D9C75}">
      <dsp:nvSpPr>
        <dsp:cNvPr id="0" name=""/>
        <dsp:cNvSpPr/>
      </dsp:nvSpPr>
      <dsp:spPr>
        <a:xfrm>
          <a:off x="149272" y="878923"/>
          <a:ext cx="301491" cy="1479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843"/>
              </a:lnTo>
              <a:lnTo>
                <a:pt x="301491" y="1479843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BC3DC-EF46-4552-804D-C97D06296197}">
      <dsp:nvSpPr>
        <dsp:cNvPr id="0" name=""/>
        <dsp:cNvSpPr/>
      </dsp:nvSpPr>
      <dsp:spPr>
        <a:xfrm>
          <a:off x="450764" y="1985585"/>
          <a:ext cx="3062654" cy="746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Condiciones orgánicas.</a:t>
          </a:r>
        </a:p>
      </dsp:txBody>
      <dsp:txXfrm>
        <a:off x="472624" y="2007445"/>
        <a:ext cx="3018934" cy="702642"/>
      </dsp:txXfrm>
    </dsp:sp>
    <dsp:sp modelId="{C7972F8C-0DB5-41B5-9395-AEE185806D62}">
      <dsp:nvSpPr>
        <dsp:cNvPr id="0" name=""/>
        <dsp:cNvSpPr/>
      </dsp:nvSpPr>
      <dsp:spPr>
        <a:xfrm>
          <a:off x="149272" y="878923"/>
          <a:ext cx="430188" cy="238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039"/>
              </a:lnTo>
              <a:lnTo>
                <a:pt x="430188" y="2387039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9E521-1E74-4564-A2F1-DA0AC5504D95}">
      <dsp:nvSpPr>
        <dsp:cNvPr id="0" name=""/>
        <dsp:cNvSpPr/>
      </dsp:nvSpPr>
      <dsp:spPr>
        <a:xfrm>
          <a:off x="579461" y="2892782"/>
          <a:ext cx="2628450" cy="746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Embarazo y nacimiento.</a:t>
          </a:r>
        </a:p>
      </dsp:txBody>
      <dsp:txXfrm>
        <a:off x="601321" y="2914642"/>
        <a:ext cx="2584730" cy="702642"/>
      </dsp:txXfrm>
    </dsp:sp>
    <dsp:sp modelId="{1B0BC45F-9A2C-4771-BD54-BFC4BEBD4020}">
      <dsp:nvSpPr>
        <dsp:cNvPr id="0" name=""/>
        <dsp:cNvSpPr/>
      </dsp:nvSpPr>
      <dsp:spPr>
        <a:xfrm>
          <a:off x="149272" y="878923"/>
          <a:ext cx="275733" cy="3448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8815"/>
              </a:lnTo>
              <a:lnTo>
                <a:pt x="275733" y="3448815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6D0CE-D215-4172-9F9F-6E16FD09A784}">
      <dsp:nvSpPr>
        <dsp:cNvPr id="0" name=""/>
        <dsp:cNvSpPr/>
      </dsp:nvSpPr>
      <dsp:spPr>
        <a:xfrm>
          <a:off x="425005" y="3954557"/>
          <a:ext cx="2882202" cy="746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Enfermedades – accidentes.</a:t>
          </a:r>
        </a:p>
      </dsp:txBody>
      <dsp:txXfrm>
        <a:off x="446865" y="3976417"/>
        <a:ext cx="2838482" cy="702642"/>
      </dsp:txXfrm>
    </dsp:sp>
    <dsp:sp modelId="{A9F5B1F1-3A0F-45A9-B660-DAC04472E497}">
      <dsp:nvSpPr>
        <dsp:cNvPr id="0" name=""/>
        <dsp:cNvSpPr/>
      </dsp:nvSpPr>
      <dsp:spPr>
        <a:xfrm>
          <a:off x="3534714" y="132553"/>
          <a:ext cx="1674136" cy="746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Psicológico</a:t>
          </a:r>
        </a:p>
      </dsp:txBody>
      <dsp:txXfrm>
        <a:off x="3556574" y="154413"/>
        <a:ext cx="1630416" cy="702642"/>
      </dsp:txXfrm>
    </dsp:sp>
    <dsp:sp modelId="{52B2472C-F30D-4E69-8A1C-71DF9276645E}">
      <dsp:nvSpPr>
        <dsp:cNvPr id="0" name=""/>
        <dsp:cNvSpPr/>
      </dsp:nvSpPr>
      <dsp:spPr>
        <a:xfrm>
          <a:off x="3702128" y="878916"/>
          <a:ext cx="141661" cy="469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618"/>
              </a:lnTo>
              <a:lnTo>
                <a:pt x="141661" y="4696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EE5D8-DF8C-4567-8F00-6EAA4EAF75C8}">
      <dsp:nvSpPr>
        <dsp:cNvPr id="0" name=""/>
        <dsp:cNvSpPr/>
      </dsp:nvSpPr>
      <dsp:spPr>
        <a:xfrm>
          <a:off x="3843789" y="975353"/>
          <a:ext cx="2659893" cy="746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Estilos de pensamiento -emoción - conducta.</a:t>
          </a:r>
        </a:p>
      </dsp:txBody>
      <dsp:txXfrm>
        <a:off x="3865649" y="997213"/>
        <a:ext cx="2616173" cy="702642"/>
      </dsp:txXfrm>
    </dsp:sp>
    <dsp:sp modelId="{CD7BFCA5-6BB8-4A77-91A5-530E31D2C026}">
      <dsp:nvSpPr>
        <dsp:cNvPr id="0" name=""/>
        <dsp:cNvSpPr/>
      </dsp:nvSpPr>
      <dsp:spPr>
        <a:xfrm>
          <a:off x="3702128" y="878916"/>
          <a:ext cx="115902" cy="1428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329"/>
              </a:lnTo>
              <a:lnTo>
                <a:pt x="115902" y="1428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1CE9C-51F1-4845-9A9D-2B7FB36A9D81}">
      <dsp:nvSpPr>
        <dsp:cNvPr id="0" name=""/>
        <dsp:cNvSpPr/>
      </dsp:nvSpPr>
      <dsp:spPr>
        <a:xfrm>
          <a:off x="3818030" y="1934064"/>
          <a:ext cx="2921884" cy="746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Rasgos de personalidad.</a:t>
          </a:r>
        </a:p>
      </dsp:txBody>
      <dsp:txXfrm>
        <a:off x="3839890" y="1955924"/>
        <a:ext cx="2878164" cy="702642"/>
      </dsp:txXfrm>
    </dsp:sp>
    <dsp:sp modelId="{40ECA0D4-8A33-4B2F-9A61-1CEBBDF2C095}">
      <dsp:nvSpPr>
        <dsp:cNvPr id="0" name=""/>
        <dsp:cNvSpPr/>
      </dsp:nvSpPr>
      <dsp:spPr>
        <a:xfrm>
          <a:off x="3702128" y="878916"/>
          <a:ext cx="154534" cy="245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649"/>
              </a:lnTo>
              <a:lnTo>
                <a:pt x="154534" y="24576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34311-3F93-4589-B78A-5AB63441DC1E}">
      <dsp:nvSpPr>
        <dsp:cNvPr id="0" name=""/>
        <dsp:cNvSpPr/>
      </dsp:nvSpPr>
      <dsp:spPr>
        <a:xfrm>
          <a:off x="3856662" y="3021566"/>
          <a:ext cx="2605570" cy="629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Sucesos de vida.</a:t>
          </a:r>
        </a:p>
      </dsp:txBody>
      <dsp:txXfrm>
        <a:off x="3875114" y="3040018"/>
        <a:ext cx="2568666" cy="593093"/>
      </dsp:txXfrm>
    </dsp:sp>
    <dsp:sp modelId="{902D6F26-11B1-470B-9DDD-80F8A70A8492}">
      <dsp:nvSpPr>
        <dsp:cNvPr id="0" name=""/>
        <dsp:cNvSpPr/>
      </dsp:nvSpPr>
      <dsp:spPr>
        <a:xfrm>
          <a:off x="7690316" y="3768"/>
          <a:ext cx="1492725" cy="74636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Social</a:t>
          </a:r>
        </a:p>
      </dsp:txBody>
      <dsp:txXfrm>
        <a:off x="7712176" y="25628"/>
        <a:ext cx="1449005" cy="702642"/>
      </dsp:txXfrm>
    </dsp:sp>
    <dsp:sp modelId="{A6428321-F8A7-4740-B57A-8DDD0417C120}">
      <dsp:nvSpPr>
        <dsp:cNvPr id="0" name=""/>
        <dsp:cNvSpPr/>
      </dsp:nvSpPr>
      <dsp:spPr>
        <a:xfrm>
          <a:off x="7839588" y="750131"/>
          <a:ext cx="149272" cy="559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772"/>
              </a:lnTo>
              <a:lnTo>
                <a:pt x="149272" y="559772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2DC9A-1132-4A43-BCEF-9B7B7E72EC56}">
      <dsp:nvSpPr>
        <dsp:cNvPr id="0" name=""/>
        <dsp:cNvSpPr/>
      </dsp:nvSpPr>
      <dsp:spPr>
        <a:xfrm>
          <a:off x="7988861" y="936721"/>
          <a:ext cx="2787241" cy="746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Entorno familiar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Escolar.</a:t>
          </a:r>
        </a:p>
      </dsp:txBody>
      <dsp:txXfrm>
        <a:off x="8010721" y="958581"/>
        <a:ext cx="2743521" cy="702642"/>
      </dsp:txXfrm>
    </dsp:sp>
    <dsp:sp modelId="{21C293DD-280B-47A0-9C2E-5B3BD8A8BCB6}">
      <dsp:nvSpPr>
        <dsp:cNvPr id="0" name=""/>
        <dsp:cNvSpPr/>
      </dsp:nvSpPr>
      <dsp:spPr>
        <a:xfrm>
          <a:off x="7839588" y="750131"/>
          <a:ext cx="149272" cy="1492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725"/>
              </a:lnTo>
              <a:lnTo>
                <a:pt x="149272" y="1492725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04EDA-ADDA-4CDD-9A69-898BF350B601}">
      <dsp:nvSpPr>
        <dsp:cNvPr id="0" name=""/>
        <dsp:cNvSpPr/>
      </dsp:nvSpPr>
      <dsp:spPr>
        <a:xfrm>
          <a:off x="7988861" y="1869675"/>
          <a:ext cx="1957082" cy="746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Valores.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Religión.</a:t>
          </a:r>
        </a:p>
      </dsp:txBody>
      <dsp:txXfrm>
        <a:off x="8010721" y="1891535"/>
        <a:ext cx="1913362" cy="702642"/>
      </dsp:txXfrm>
    </dsp:sp>
    <dsp:sp modelId="{EE22ABF2-2DEA-4689-8FA1-9071C74B0CDD}">
      <dsp:nvSpPr>
        <dsp:cNvPr id="0" name=""/>
        <dsp:cNvSpPr/>
      </dsp:nvSpPr>
      <dsp:spPr>
        <a:xfrm>
          <a:off x="7839588" y="750131"/>
          <a:ext cx="149272" cy="2425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5679"/>
              </a:lnTo>
              <a:lnTo>
                <a:pt x="149272" y="2425679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3FA87-3D2A-46D7-AF67-C81151B413EB}">
      <dsp:nvSpPr>
        <dsp:cNvPr id="0" name=""/>
        <dsp:cNvSpPr/>
      </dsp:nvSpPr>
      <dsp:spPr>
        <a:xfrm>
          <a:off x="7988861" y="2802628"/>
          <a:ext cx="2577256" cy="746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Cultura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Tradiciones.</a:t>
          </a:r>
        </a:p>
      </dsp:txBody>
      <dsp:txXfrm>
        <a:off x="8010721" y="2824488"/>
        <a:ext cx="2533536" cy="702642"/>
      </dsp:txXfrm>
    </dsp:sp>
    <dsp:sp modelId="{48D6893A-8834-4610-9CDA-C0CC78880C51}">
      <dsp:nvSpPr>
        <dsp:cNvPr id="0" name=""/>
        <dsp:cNvSpPr/>
      </dsp:nvSpPr>
      <dsp:spPr>
        <a:xfrm>
          <a:off x="7839588" y="750131"/>
          <a:ext cx="226512" cy="3358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632"/>
              </a:lnTo>
              <a:lnTo>
                <a:pt x="226512" y="3358632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3E78C-A3A4-45C6-870A-9A0D0D1520BC}">
      <dsp:nvSpPr>
        <dsp:cNvPr id="0" name=""/>
        <dsp:cNvSpPr/>
      </dsp:nvSpPr>
      <dsp:spPr>
        <a:xfrm>
          <a:off x="8066100" y="3735582"/>
          <a:ext cx="1957082" cy="746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Clase social.</a:t>
          </a:r>
        </a:p>
      </dsp:txBody>
      <dsp:txXfrm>
        <a:off x="8087960" y="3757442"/>
        <a:ext cx="1913362" cy="702642"/>
      </dsp:txXfrm>
    </dsp:sp>
    <dsp:sp modelId="{EDB115FF-F090-4B66-A49F-30B2DCD22D14}">
      <dsp:nvSpPr>
        <dsp:cNvPr id="0" name=""/>
        <dsp:cNvSpPr/>
      </dsp:nvSpPr>
      <dsp:spPr>
        <a:xfrm>
          <a:off x="7839588" y="750131"/>
          <a:ext cx="265179" cy="426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5828"/>
              </a:lnTo>
              <a:lnTo>
                <a:pt x="265179" y="4265828"/>
              </a:lnTo>
            </a:path>
          </a:pathLst>
        </a:cu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6BD72-DCA3-4E64-84AE-CEB7111746D6}">
      <dsp:nvSpPr>
        <dsp:cNvPr id="0" name=""/>
        <dsp:cNvSpPr/>
      </dsp:nvSpPr>
      <dsp:spPr>
        <a:xfrm>
          <a:off x="8104768" y="4642778"/>
          <a:ext cx="1863888" cy="746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Medios de comunicación.</a:t>
          </a:r>
        </a:p>
      </dsp:txBody>
      <dsp:txXfrm>
        <a:off x="8126628" y="4664638"/>
        <a:ext cx="1820168" cy="702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EE5F5-DE12-4892-94AB-FD12CC188A62}">
      <dsp:nvSpPr>
        <dsp:cNvPr id="0" name=""/>
        <dsp:cNvSpPr/>
      </dsp:nvSpPr>
      <dsp:spPr>
        <a:xfrm rot="5400000">
          <a:off x="6772421" y="-3210899"/>
          <a:ext cx="1129962" cy="78832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Saltar, correr, trepar, subir rampas.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Mano dominante, colorear, pintar, recortar, dibujar, trazar.</a:t>
          </a:r>
        </a:p>
      </dsp:txBody>
      <dsp:txXfrm rot="-5400000">
        <a:off x="3395758" y="220924"/>
        <a:ext cx="7828128" cy="1019642"/>
      </dsp:txXfrm>
    </dsp:sp>
    <dsp:sp modelId="{52D4465E-6154-434E-85E3-0DD6A086E5A4}">
      <dsp:nvSpPr>
        <dsp:cNvPr id="0" name=""/>
        <dsp:cNvSpPr/>
      </dsp:nvSpPr>
      <dsp:spPr>
        <a:xfrm>
          <a:off x="96718" y="2936"/>
          <a:ext cx="2608540" cy="1412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Motricidad</a:t>
          </a:r>
        </a:p>
      </dsp:txBody>
      <dsp:txXfrm>
        <a:off x="165668" y="71886"/>
        <a:ext cx="2470640" cy="1274552"/>
      </dsp:txXfrm>
    </dsp:sp>
    <dsp:sp modelId="{4F8FE330-4D4D-45D5-9BC2-B963DB098BCD}">
      <dsp:nvSpPr>
        <dsp:cNvPr id="0" name=""/>
        <dsp:cNvSpPr/>
      </dsp:nvSpPr>
      <dsp:spPr>
        <a:xfrm rot="5400000">
          <a:off x="6730952" y="-1679947"/>
          <a:ext cx="1129962" cy="780035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Dominar sonidos, usar frases largas, dialogar.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Utilizar correctamente la gramática.</a:t>
          </a:r>
        </a:p>
      </dsp:txBody>
      <dsp:txXfrm rot="-5400000">
        <a:off x="3395758" y="1710407"/>
        <a:ext cx="7745190" cy="1019642"/>
      </dsp:txXfrm>
    </dsp:sp>
    <dsp:sp modelId="{1D71C0D5-B0F9-4F68-B7F7-A635027BB9CB}">
      <dsp:nvSpPr>
        <dsp:cNvPr id="0" name=""/>
        <dsp:cNvSpPr/>
      </dsp:nvSpPr>
      <dsp:spPr>
        <a:xfrm>
          <a:off x="96718" y="1486011"/>
          <a:ext cx="2636160" cy="1412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Lenguaje</a:t>
          </a:r>
        </a:p>
      </dsp:txBody>
      <dsp:txXfrm>
        <a:off x="165668" y="1554961"/>
        <a:ext cx="2498260" cy="1274552"/>
      </dsp:txXfrm>
    </dsp:sp>
    <dsp:sp modelId="{0FD06EFD-12A5-480C-ACB9-9D5DC034D2CA}">
      <dsp:nvSpPr>
        <dsp:cNvPr id="0" name=""/>
        <dsp:cNvSpPr/>
      </dsp:nvSpPr>
      <dsp:spPr>
        <a:xfrm rot="5400000">
          <a:off x="6546636" y="-436720"/>
          <a:ext cx="1129962" cy="822406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b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Aprende por imitación. Puede explicar lo que acontece sin saber causas. Busca explicaciones.</a:t>
          </a:r>
        </a:p>
      </dsp:txBody>
      <dsp:txXfrm rot="-5400000">
        <a:off x="2999583" y="3165493"/>
        <a:ext cx="8168908" cy="1019642"/>
      </dsp:txXfrm>
    </dsp:sp>
    <dsp:sp modelId="{C9A496E3-0627-4E0D-A71A-3D1E02B9CE0B}">
      <dsp:nvSpPr>
        <dsp:cNvPr id="0" name=""/>
        <dsp:cNvSpPr/>
      </dsp:nvSpPr>
      <dsp:spPr>
        <a:xfrm>
          <a:off x="96718" y="2969087"/>
          <a:ext cx="2667950" cy="1412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Cognición – Inteligencia.</a:t>
          </a:r>
        </a:p>
      </dsp:txBody>
      <dsp:txXfrm>
        <a:off x="165668" y="3038037"/>
        <a:ext cx="2530050" cy="1274552"/>
      </dsp:txXfrm>
    </dsp:sp>
    <dsp:sp modelId="{DDD5C6A8-5EBB-4B41-BDB0-7B1AFC264732}">
      <dsp:nvSpPr>
        <dsp:cNvPr id="0" name=""/>
        <dsp:cNvSpPr/>
      </dsp:nvSpPr>
      <dsp:spPr>
        <a:xfrm rot="5400000">
          <a:off x="6843255" y="1201100"/>
          <a:ext cx="1376158" cy="786060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Integrado al medio familiar. Realiza juegos con reglas sencillas. Muestra interés en las diferencias de sexo. Mantiene pláticas.  El padre cobra gran importancia.</a:t>
          </a:r>
        </a:p>
      </dsp:txBody>
      <dsp:txXfrm rot="-5400000">
        <a:off x="3601030" y="4510503"/>
        <a:ext cx="7793431" cy="1241802"/>
      </dsp:txXfrm>
    </dsp:sp>
    <dsp:sp modelId="{A6E57BF9-BCBD-473C-B377-CFA5E4A71DE0}">
      <dsp:nvSpPr>
        <dsp:cNvPr id="0" name=""/>
        <dsp:cNvSpPr/>
      </dsp:nvSpPr>
      <dsp:spPr>
        <a:xfrm>
          <a:off x="96718" y="4452162"/>
          <a:ext cx="3414144" cy="14124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Social – Afectiva</a:t>
          </a:r>
        </a:p>
      </dsp:txBody>
      <dsp:txXfrm>
        <a:off x="165668" y="4521112"/>
        <a:ext cx="3276244" cy="1274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EE5F5-DE12-4892-94AB-FD12CC188A62}">
      <dsp:nvSpPr>
        <dsp:cNvPr id="0" name=""/>
        <dsp:cNvSpPr/>
      </dsp:nvSpPr>
      <dsp:spPr>
        <a:xfrm rot="5400000">
          <a:off x="6738206" y="-3460217"/>
          <a:ext cx="1108188" cy="835177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Actividades físicas, niñas actividades de movimiento, niños de velocidad y fuerza. Habilidades finas.</a:t>
          </a:r>
        </a:p>
      </dsp:txBody>
      <dsp:txXfrm rot="-5400000">
        <a:off x="3116412" y="215674"/>
        <a:ext cx="8297681" cy="999994"/>
      </dsp:txXfrm>
    </dsp:sp>
    <dsp:sp modelId="{52D4465E-6154-434E-85E3-0DD6A086E5A4}">
      <dsp:nvSpPr>
        <dsp:cNvPr id="0" name=""/>
        <dsp:cNvSpPr/>
      </dsp:nvSpPr>
      <dsp:spPr>
        <a:xfrm>
          <a:off x="242951" y="1887"/>
          <a:ext cx="2608540" cy="138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Motricidad</a:t>
          </a:r>
        </a:p>
      </dsp:txBody>
      <dsp:txXfrm>
        <a:off x="310573" y="69509"/>
        <a:ext cx="2473296" cy="1249991"/>
      </dsp:txXfrm>
    </dsp:sp>
    <dsp:sp modelId="{4F8FE330-4D4D-45D5-9BC2-B963DB098BCD}">
      <dsp:nvSpPr>
        <dsp:cNvPr id="0" name=""/>
        <dsp:cNvSpPr/>
      </dsp:nvSpPr>
      <dsp:spPr>
        <a:xfrm rot="5400000">
          <a:off x="6741032" y="-2217529"/>
          <a:ext cx="1108188" cy="834612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Aumenta la comunicación, pueden expresar lo que sienten. Acercándose a la pubertad, prefieren estar solos en algunos momentos.</a:t>
          </a:r>
        </a:p>
      </dsp:txBody>
      <dsp:txXfrm rot="-5400000">
        <a:off x="3122064" y="1455536"/>
        <a:ext cx="8292029" cy="999994"/>
      </dsp:txXfrm>
    </dsp:sp>
    <dsp:sp modelId="{1D71C0D5-B0F9-4F68-B7F7-A635027BB9CB}">
      <dsp:nvSpPr>
        <dsp:cNvPr id="0" name=""/>
        <dsp:cNvSpPr/>
      </dsp:nvSpPr>
      <dsp:spPr>
        <a:xfrm>
          <a:off x="242951" y="1456384"/>
          <a:ext cx="2636160" cy="138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Lenguaje</a:t>
          </a:r>
        </a:p>
      </dsp:txBody>
      <dsp:txXfrm>
        <a:off x="310573" y="1524006"/>
        <a:ext cx="2500916" cy="1249991"/>
      </dsp:txXfrm>
    </dsp:sp>
    <dsp:sp modelId="{0FD06EFD-12A5-480C-ACB9-9D5DC034D2CA}">
      <dsp:nvSpPr>
        <dsp:cNvPr id="0" name=""/>
        <dsp:cNvSpPr/>
      </dsp:nvSpPr>
      <dsp:spPr>
        <a:xfrm rot="5400000">
          <a:off x="6623364" y="-687254"/>
          <a:ext cx="1473613" cy="82160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kern="1200" dirty="0"/>
            <a:t>Pensamiento concreto, clasifica, hace series, muestra curiosidad por lo que pasa en el mundo, colecciona objetos, mejora el sentido del tiempo, valores, pensamiento lógico y formal. Avanza en deberes y obligaciones</a:t>
          </a:r>
          <a:r>
            <a:rPr lang="es-MX" sz="2000" kern="1200" dirty="0"/>
            <a:t>. </a:t>
          </a:r>
          <a:r>
            <a:rPr lang="es-MX" sz="1800" kern="1200" dirty="0"/>
            <a:t>Interés en temas de sexualidad. 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MX" sz="2400" kern="1200" dirty="0"/>
        </a:p>
      </dsp:txBody>
      <dsp:txXfrm rot="-5400000">
        <a:off x="3252152" y="2755894"/>
        <a:ext cx="8144101" cy="1329741"/>
      </dsp:txXfrm>
    </dsp:sp>
    <dsp:sp modelId="{C9A496E3-0627-4E0D-A71A-3D1E02B9CE0B}">
      <dsp:nvSpPr>
        <dsp:cNvPr id="0" name=""/>
        <dsp:cNvSpPr/>
      </dsp:nvSpPr>
      <dsp:spPr>
        <a:xfrm>
          <a:off x="242951" y="2955069"/>
          <a:ext cx="2665345" cy="138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Cognición – Inteligencia.</a:t>
          </a:r>
        </a:p>
      </dsp:txBody>
      <dsp:txXfrm>
        <a:off x="310573" y="3022691"/>
        <a:ext cx="2530101" cy="1249991"/>
      </dsp:txXfrm>
    </dsp:sp>
    <dsp:sp modelId="{DDD5C6A8-5EBB-4B41-BDB0-7B1AFC264732}">
      <dsp:nvSpPr>
        <dsp:cNvPr id="0" name=""/>
        <dsp:cNvSpPr/>
      </dsp:nvSpPr>
      <dsp:spPr>
        <a:xfrm rot="5400000">
          <a:off x="6683730" y="992948"/>
          <a:ext cx="1411909" cy="815701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Deja de ser egocéntrico para  pasar a socializar, necesidad del grupo. Sentido de competencia. Se pone en juego su autoestima. En la pubertad más solidario con el grupo</a:t>
          </a:r>
          <a:r>
            <a:rPr lang="es-MX" sz="1800" kern="1200" dirty="0"/>
            <a:t>. </a:t>
          </a:r>
        </a:p>
      </dsp:txBody>
      <dsp:txXfrm rot="-5400000">
        <a:off x="3311180" y="4434422"/>
        <a:ext cx="8088086" cy="1274061"/>
      </dsp:txXfrm>
    </dsp:sp>
    <dsp:sp modelId="{A6E57BF9-BCBD-473C-B377-CFA5E4A71DE0}">
      <dsp:nvSpPr>
        <dsp:cNvPr id="0" name=""/>
        <dsp:cNvSpPr/>
      </dsp:nvSpPr>
      <dsp:spPr>
        <a:xfrm>
          <a:off x="242951" y="4467092"/>
          <a:ext cx="2742968" cy="138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Social – Afectiva</a:t>
          </a:r>
        </a:p>
      </dsp:txBody>
      <dsp:txXfrm>
        <a:off x="310573" y="4534714"/>
        <a:ext cx="2607724" cy="12499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EE5F5-DE12-4892-94AB-FD12CC188A62}">
      <dsp:nvSpPr>
        <dsp:cNvPr id="0" name=""/>
        <dsp:cNvSpPr/>
      </dsp:nvSpPr>
      <dsp:spPr>
        <a:xfrm rot="5400000">
          <a:off x="6738206" y="-3460217"/>
          <a:ext cx="1108188" cy="835177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Mayor crecimiento de extremidades. Adaptarse a los cambios corporales.</a:t>
          </a:r>
        </a:p>
      </dsp:txBody>
      <dsp:txXfrm rot="-5400000">
        <a:off x="3116412" y="215674"/>
        <a:ext cx="8297681" cy="999994"/>
      </dsp:txXfrm>
    </dsp:sp>
    <dsp:sp modelId="{52D4465E-6154-434E-85E3-0DD6A086E5A4}">
      <dsp:nvSpPr>
        <dsp:cNvPr id="0" name=""/>
        <dsp:cNvSpPr/>
      </dsp:nvSpPr>
      <dsp:spPr>
        <a:xfrm>
          <a:off x="242951" y="1887"/>
          <a:ext cx="2608540" cy="138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Motricidad</a:t>
          </a:r>
        </a:p>
      </dsp:txBody>
      <dsp:txXfrm>
        <a:off x="310573" y="69509"/>
        <a:ext cx="2473296" cy="1249991"/>
      </dsp:txXfrm>
    </dsp:sp>
    <dsp:sp modelId="{4F8FE330-4D4D-45D5-9BC2-B963DB098BCD}">
      <dsp:nvSpPr>
        <dsp:cNvPr id="0" name=""/>
        <dsp:cNvSpPr/>
      </dsp:nvSpPr>
      <dsp:spPr>
        <a:xfrm rot="5400000">
          <a:off x="6741032" y="-2217529"/>
          <a:ext cx="1108188" cy="834612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/>
            <a:t>Comunicación oral y escrita.</a:t>
          </a:r>
        </a:p>
      </dsp:txBody>
      <dsp:txXfrm rot="-5400000">
        <a:off x="3122064" y="1455536"/>
        <a:ext cx="8292029" cy="999994"/>
      </dsp:txXfrm>
    </dsp:sp>
    <dsp:sp modelId="{1D71C0D5-B0F9-4F68-B7F7-A635027BB9CB}">
      <dsp:nvSpPr>
        <dsp:cNvPr id="0" name=""/>
        <dsp:cNvSpPr/>
      </dsp:nvSpPr>
      <dsp:spPr>
        <a:xfrm>
          <a:off x="242951" y="1456384"/>
          <a:ext cx="2636160" cy="138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Lenguaje</a:t>
          </a:r>
        </a:p>
      </dsp:txBody>
      <dsp:txXfrm>
        <a:off x="310573" y="1524006"/>
        <a:ext cx="2500916" cy="1249991"/>
      </dsp:txXfrm>
    </dsp:sp>
    <dsp:sp modelId="{0FD06EFD-12A5-480C-ACB9-9D5DC034D2CA}">
      <dsp:nvSpPr>
        <dsp:cNvPr id="0" name=""/>
        <dsp:cNvSpPr/>
      </dsp:nvSpPr>
      <dsp:spPr>
        <a:xfrm rot="5400000">
          <a:off x="6623364" y="-687254"/>
          <a:ext cx="1473613" cy="821603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kern="1200" dirty="0"/>
            <a:t>Desarrollo del pensamiento crítico. Uso significativo del pensamiento. Pensamiento abstracto. Resolver problemas.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kern="1200" dirty="0"/>
            <a:t>Planeación y organización.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MX" sz="18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MX" sz="2400" kern="1200" dirty="0"/>
        </a:p>
      </dsp:txBody>
      <dsp:txXfrm rot="-5400000">
        <a:off x="3252152" y="2755894"/>
        <a:ext cx="8144101" cy="1329741"/>
      </dsp:txXfrm>
    </dsp:sp>
    <dsp:sp modelId="{C9A496E3-0627-4E0D-A71A-3D1E02B9CE0B}">
      <dsp:nvSpPr>
        <dsp:cNvPr id="0" name=""/>
        <dsp:cNvSpPr/>
      </dsp:nvSpPr>
      <dsp:spPr>
        <a:xfrm>
          <a:off x="242951" y="2955069"/>
          <a:ext cx="2665345" cy="138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Cognición – Inteligencia.</a:t>
          </a:r>
        </a:p>
      </dsp:txBody>
      <dsp:txXfrm>
        <a:off x="310573" y="3022691"/>
        <a:ext cx="2530101" cy="1249991"/>
      </dsp:txXfrm>
    </dsp:sp>
    <dsp:sp modelId="{DDD5C6A8-5EBB-4B41-BDB0-7B1AFC264732}">
      <dsp:nvSpPr>
        <dsp:cNvPr id="0" name=""/>
        <dsp:cNvSpPr/>
      </dsp:nvSpPr>
      <dsp:spPr>
        <a:xfrm rot="5400000">
          <a:off x="6683730" y="992948"/>
          <a:ext cx="1411909" cy="815701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Saber relacionarse consigo mismo(a). Empatizar y comprender a la otra persona. </a:t>
          </a:r>
          <a:r>
            <a:rPr lang="es-MX" sz="1800" kern="1200" dirty="0" err="1"/>
            <a:t>Autoregulación</a:t>
          </a:r>
          <a:r>
            <a:rPr lang="es-MX" sz="1800" kern="1200" dirty="0"/>
            <a:t> emocional. Tener relaciones de colaboración. </a:t>
          </a:r>
        </a:p>
      </dsp:txBody>
      <dsp:txXfrm rot="-5400000">
        <a:off x="3311180" y="4434422"/>
        <a:ext cx="8088086" cy="1274061"/>
      </dsp:txXfrm>
    </dsp:sp>
    <dsp:sp modelId="{A6E57BF9-BCBD-473C-B377-CFA5E4A71DE0}">
      <dsp:nvSpPr>
        <dsp:cNvPr id="0" name=""/>
        <dsp:cNvSpPr/>
      </dsp:nvSpPr>
      <dsp:spPr>
        <a:xfrm>
          <a:off x="242951" y="4467092"/>
          <a:ext cx="2742968" cy="1385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Social – Afectiva</a:t>
          </a:r>
        </a:p>
      </dsp:txBody>
      <dsp:txXfrm>
        <a:off x="310573" y="4534714"/>
        <a:ext cx="2607724" cy="12499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B3C56-EAE6-425B-A70B-546446001A37}">
      <dsp:nvSpPr>
        <dsp:cNvPr id="0" name=""/>
        <dsp:cNvSpPr/>
      </dsp:nvSpPr>
      <dsp:spPr>
        <a:xfrm>
          <a:off x="0" y="477279"/>
          <a:ext cx="7460049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E9F68-812D-459D-8070-A7228879212C}">
      <dsp:nvSpPr>
        <dsp:cNvPr id="0" name=""/>
        <dsp:cNvSpPr/>
      </dsp:nvSpPr>
      <dsp:spPr>
        <a:xfrm>
          <a:off x="373002" y="0"/>
          <a:ext cx="5222034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380" tIns="0" rIns="1973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Adquirir conocimientos académicos.</a:t>
          </a:r>
        </a:p>
      </dsp:txBody>
      <dsp:txXfrm>
        <a:off x="413351" y="40349"/>
        <a:ext cx="5141336" cy="745862"/>
      </dsp:txXfrm>
    </dsp:sp>
    <dsp:sp modelId="{B1C19524-9E33-4DEC-9D1B-C251E48BFBEE}">
      <dsp:nvSpPr>
        <dsp:cNvPr id="0" name=""/>
        <dsp:cNvSpPr/>
      </dsp:nvSpPr>
      <dsp:spPr>
        <a:xfrm>
          <a:off x="0" y="1747359"/>
          <a:ext cx="7460049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51AAE-54A1-4C27-BB73-6F12B60134C7}">
      <dsp:nvSpPr>
        <dsp:cNvPr id="0" name=""/>
        <dsp:cNvSpPr/>
      </dsp:nvSpPr>
      <dsp:spPr>
        <a:xfrm>
          <a:off x="373002" y="1334079"/>
          <a:ext cx="5222034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380" tIns="0" rIns="1973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Espacio natural de socialización.</a:t>
          </a:r>
        </a:p>
      </dsp:txBody>
      <dsp:txXfrm>
        <a:off x="413351" y="1374428"/>
        <a:ext cx="5141336" cy="745862"/>
      </dsp:txXfrm>
    </dsp:sp>
    <dsp:sp modelId="{EF32EE99-A456-4AC3-86F8-3642620C8A1F}">
      <dsp:nvSpPr>
        <dsp:cNvPr id="0" name=""/>
        <dsp:cNvSpPr/>
      </dsp:nvSpPr>
      <dsp:spPr>
        <a:xfrm>
          <a:off x="0" y="3017439"/>
          <a:ext cx="7460049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38817-3896-4826-9B53-AD7BF468FB31}">
      <dsp:nvSpPr>
        <dsp:cNvPr id="0" name=""/>
        <dsp:cNvSpPr/>
      </dsp:nvSpPr>
      <dsp:spPr>
        <a:xfrm>
          <a:off x="373002" y="2604159"/>
          <a:ext cx="5222034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380" tIns="0" rIns="1973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/>
            <a:t>Desarrollo cognitivo, social, motriz, emocional.</a:t>
          </a:r>
          <a:endParaRPr lang="es-MX" sz="2400" kern="1200" dirty="0"/>
        </a:p>
      </dsp:txBody>
      <dsp:txXfrm>
        <a:off x="413351" y="2644508"/>
        <a:ext cx="5141336" cy="745862"/>
      </dsp:txXfrm>
    </dsp:sp>
    <dsp:sp modelId="{02DFABD1-538F-47EE-8BF9-D463A29D2302}">
      <dsp:nvSpPr>
        <dsp:cNvPr id="0" name=""/>
        <dsp:cNvSpPr/>
      </dsp:nvSpPr>
      <dsp:spPr>
        <a:xfrm>
          <a:off x="0" y="4287519"/>
          <a:ext cx="7460049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40666-22D4-4306-AD18-5A190CA53DE9}">
      <dsp:nvSpPr>
        <dsp:cNvPr id="0" name=""/>
        <dsp:cNvSpPr/>
      </dsp:nvSpPr>
      <dsp:spPr>
        <a:xfrm>
          <a:off x="373002" y="3874239"/>
          <a:ext cx="5222034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380" tIns="0" rIns="1973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Espacio para trabajar en la nutrición y ejercitación.</a:t>
          </a:r>
          <a:endParaRPr lang="es-MX" sz="2000" kern="1200" dirty="0"/>
        </a:p>
      </dsp:txBody>
      <dsp:txXfrm>
        <a:off x="413351" y="3914588"/>
        <a:ext cx="5141336" cy="745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11120-B5F5-4159-99F4-E3CF9B458820}">
      <dsp:nvSpPr>
        <dsp:cNvPr id="0" name=""/>
        <dsp:cNvSpPr/>
      </dsp:nvSpPr>
      <dsp:spPr>
        <a:xfrm>
          <a:off x="7631" y="989215"/>
          <a:ext cx="4680604" cy="5506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C8C5C-E1FE-4449-9AB1-D3F560390A72}">
      <dsp:nvSpPr>
        <dsp:cNvPr id="0" name=""/>
        <dsp:cNvSpPr/>
      </dsp:nvSpPr>
      <dsp:spPr>
        <a:xfrm>
          <a:off x="7631" y="1196020"/>
          <a:ext cx="343854" cy="3438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61D47-2338-47F7-8668-6EE28BE934C1}">
      <dsp:nvSpPr>
        <dsp:cNvPr id="0" name=""/>
        <dsp:cNvSpPr/>
      </dsp:nvSpPr>
      <dsp:spPr>
        <a:xfrm>
          <a:off x="7631" y="0"/>
          <a:ext cx="4680604" cy="98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Discapacidad intelectual.</a:t>
          </a:r>
        </a:p>
      </dsp:txBody>
      <dsp:txXfrm>
        <a:off x="7631" y="0"/>
        <a:ext cx="4680604" cy="989215"/>
      </dsp:txXfrm>
    </dsp:sp>
    <dsp:sp modelId="{4A9160FD-BE3D-4861-8FCA-342FD0C9A35D}">
      <dsp:nvSpPr>
        <dsp:cNvPr id="0" name=""/>
        <dsp:cNvSpPr/>
      </dsp:nvSpPr>
      <dsp:spPr>
        <a:xfrm>
          <a:off x="7631" y="1997534"/>
          <a:ext cx="343845" cy="343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FB1DA-CB4D-4D8D-A7E7-7B9FE4DFFC87}">
      <dsp:nvSpPr>
        <dsp:cNvPr id="0" name=""/>
        <dsp:cNvSpPr/>
      </dsp:nvSpPr>
      <dsp:spPr>
        <a:xfrm>
          <a:off x="335273" y="1768704"/>
          <a:ext cx="4352962" cy="80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Limitaciones en múltiples áreas del desarrollo.</a:t>
          </a:r>
        </a:p>
      </dsp:txBody>
      <dsp:txXfrm>
        <a:off x="335273" y="1768704"/>
        <a:ext cx="4352962" cy="801504"/>
      </dsp:txXfrm>
    </dsp:sp>
    <dsp:sp modelId="{20BCA85F-C00C-4F10-B30D-D1AA1CA99B7E}">
      <dsp:nvSpPr>
        <dsp:cNvPr id="0" name=""/>
        <dsp:cNvSpPr/>
      </dsp:nvSpPr>
      <dsp:spPr>
        <a:xfrm>
          <a:off x="7631" y="2799039"/>
          <a:ext cx="343845" cy="343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4DDEC-CB71-4608-85F3-BE2B387B3FCA}">
      <dsp:nvSpPr>
        <dsp:cNvPr id="0" name=""/>
        <dsp:cNvSpPr/>
      </dsp:nvSpPr>
      <dsp:spPr>
        <a:xfrm>
          <a:off x="335273" y="2570209"/>
          <a:ext cx="4352962" cy="80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Cognitiva – motora – lenguaje – social.</a:t>
          </a:r>
        </a:p>
      </dsp:txBody>
      <dsp:txXfrm>
        <a:off x="335273" y="2570209"/>
        <a:ext cx="4352962" cy="801504"/>
      </dsp:txXfrm>
    </dsp:sp>
    <dsp:sp modelId="{41CAEC05-B05A-4025-B3A2-141501B6D4D2}">
      <dsp:nvSpPr>
        <dsp:cNvPr id="0" name=""/>
        <dsp:cNvSpPr/>
      </dsp:nvSpPr>
      <dsp:spPr>
        <a:xfrm>
          <a:off x="7631" y="3600544"/>
          <a:ext cx="343845" cy="343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9061E-9030-4FD7-8CAF-5869B47435CF}">
      <dsp:nvSpPr>
        <dsp:cNvPr id="0" name=""/>
        <dsp:cNvSpPr/>
      </dsp:nvSpPr>
      <dsp:spPr>
        <a:xfrm>
          <a:off x="335273" y="3371714"/>
          <a:ext cx="4352962" cy="80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Disminución en la adaptación y socialización.</a:t>
          </a:r>
        </a:p>
      </dsp:txBody>
      <dsp:txXfrm>
        <a:off x="335273" y="3371714"/>
        <a:ext cx="4352962" cy="801504"/>
      </dsp:txXfrm>
    </dsp:sp>
    <dsp:sp modelId="{2C9CE6F2-7430-4C65-BA0D-1A7B635FF5BA}">
      <dsp:nvSpPr>
        <dsp:cNvPr id="0" name=""/>
        <dsp:cNvSpPr/>
      </dsp:nvSpPr>
      <dsp:spPr>
        <a:xfrm>
          <a:off x="4922266" y="989215"/>
          <a:ext cx="4680604" cy="550659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1F011-9C3F-42A3-9E2E-E05671B91D10}">
      <dsp:nvSpPr>
        <dsp:cNvPr id="0" name=""/>
        <dsp:cNvSpPr/>
      </dsp:nvSpPr>
      <dsp:spPr>
        <a:xfrm>
          <a:off x="4922266" y="1196020"/>
          <a:ext cx="343854" cy="3438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CF097-199F-42BC-B0C7-C3DEB48EE8AE}">
      <dsp:nvSpPr>
        <dsp:cNvPr id="0" name=""/>
        <dsp:cNvSpPr/>
      </dsp:nvSpPr>
      <dsp:spPr>
        <a:xfrm>
          <a:off x="4922266" y="0"/>
          <a:ext cx="4680604" cy="98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Trastorno del Espectro del Autismo.</a:t>
          </a:r>
        </a:p>
      </dsp:txBody>
      <dsp:txXfrm>
        <a:off x="4922266" y="0"/>
        <a:ext cx="4680604" cy="989215"/>
      </dsp:txXfrm>
    </dsp:sp>
    <dsp:sp modelId="{F6C10A25-8F7C-49FD-BEC7-2CF83EDFD1AB}">
      <dsp:nvSpPr>
        <dsp:cNvPr id="0" name=""/>
        <dsp:cNvSpPr/>
      </dsp:nvSpPr>
      <dsp:spPr>
        <a:xfrm>
          <a:off x="4922266" y="1997534"/>
          <a:ext cx="343845" cy="343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D5716-B3C6-4682-AB5D-638363F81F6B}">
      <dsp:nvSpPr>
        <dsp:cNvPr id="0" name=""/>
        <dsp:cNvSpPr/>
      </dsp:nvSpPr>
      <dsp:spPr>
        <a:xfrm>
          <a:off x="5249908" y="1768704"/>
          <a:ext cx="4352962" cy="80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Alteración en la conducta social, la comunicación y el lenguaje.</a:t>
          </a:r>
        </a:p>
      </dsp:txBody>
      <dsp:txXfrm>
        <a:off x="5249908" y="1768704"/>
        <a:ext cx="4352962" cy="801504"/>
      </dsp:txXfrm>
    </dsp:sp>
    <dsp:sp modelId="{E360B789-FED8-4795-8B51-531F2BF736EF}">
      <dsp:nvSpPr>
        <dsp:cNvPr id="0" name=""/>
        <dsp:cNvSpPr/>
      </dsp:nvSpPr>
      <dsp:spPr>
        <a:xfrm>
          <a:off x="4922266" y="2799039"/>
          <a:ext cx="343845" cy="343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F9F63-B708-4E1B-9864-9CC1F58F5C55}">
      <dsp:nvSpPr>
        <dsp:cNvPr id="0" name=""/>
        <dsp:cNvSpPr/>
      </dsp:nvSpPr>
      <dsp:spPr>
        <a:xfrm>
          <a:off x="5249908" y="2570209"/>
          <a:ext cx="4352962" cy="80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Rango limitado de intereses.</a:t>
          </a:r>
        </a:p>
      </dsp:txBody>
      <dsp:txXfrm>
        <a:off x="5249908" y="2570209"/>
        <a:ext cx="4352962" cy="801504"/>
      </dsp:txXfrm>
    </dsp:sp>
    <dsp:sp modelId="{C8A541ED-8878-43FC-9C69-5C4347A9D057}">
      <dsp:nvSpPr>
        <dsp:cNvPr id="0" name=""/>
        <dsp:cNvSpPr/>
      </dsp:nvSpPr>
      <dsp:spPr>
        <a:xfrm>
          <a:off x="4922266" y="3600544"/>
          <a:ext cx="343845" cy="343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2B747-6550-49AC-830F-4E16F78BD7E7}">
      <dsp:nvSpPr>
        <dsp:cNvPr id="0" name=""/>
        <dsp:cNvSpPr/>
      </dsp:nvSpPr>
      <dsp:spPr>
        <a:xfrm>
          <a:off x="5249908" y="3371714"/>
          <a:ext cx="4352962" cy="80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Actividades exclusivas del individuo y que son repetitivas.</a:t>
          </a:r>
        </a:p>
      </dsp:txBody>
      <dsp:txXfrm>
        <a:off x="5249908" y="3371714"/>
        <a:ext cx="4352962" cy="801504"/>
      </dsp:txXfrm>
    </dsp:sp>
    <dsp:sp modelId="{B7996E6A-A7D2-4F39-A623-EED06678C500}">
      <dsp:nvSpPr>
        <dsp:cNvPr id="0" name=""/>
        <dsp:cNvSpPr/>
      </dsp:nvSpPr>
      <dsp:spPr>
        <a:xfrm>
          <a:off x="4922266" y="4402049"/>
          <a:ext cx="343845" cy="343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FE48B-8233-4A98-A43E-B9FBD952D433}">
      <dsp:nvSpPr>
        <dsp:cNvPr id="0" name=""/>
        <dsp:cNvSpPr/>
      </dsp:nvSpPr>
      <dsp:spPr>
        <a:xfrm>
          <a:off x="5249908" y="4173219"/>
          <a:ext cx="4352962" cy="801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Puede coexistir con otros diagnósticos.</a:t>
          </a:r>
        </a:p>
      </dsp:txBody>
      <dsp:txXfrm>
        <a:off x="5249908" y="4173219"/>
        <a:ext cx="4352962" cy="8015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3F84C-C14B-42F8-8706-4888309D9A10}">
      <dsp:nvSpPr>
        <dsp:cNvPr id="0" name=""/>
        <dsp:cNvSpPr/>
      </dsp:nvSpPr>
      <dsp:spPr>
        <a:xfrm>
          <a:off x="0" y="0"/>
          <a:ext cx="11735516" cy="243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6531B-6B4D-4C2C-B451-A12394E204DD}">
      <dsp:nvSpPr>
        <dsp:cNvPr id="0" name=""/>
        <dsp:cNvSpPr/>
      </dsp:nvSpPr>
      <dsp:spPr>
        <a:xfrm>
          <a:off x="352065" y="325120"/>
          <a:ext cx="3447307" cy="17881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7FBEA-F6D5-4727-82A5-5FC730C7F8C8}">
      <dsp:nvSpPr>
        <dsp:cNvPr id="0" name=""/>
        <dsp:cNvSpPr/>
      </dsp:nvSpPr>
      <dsp:spPr>
        <a:xfrm rot="10800000">
          <a:off x="352065" y="2438400"/>
          <a:ext cx="344730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Inatención.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400" kern="1200" dirty="0"/>
        </a:p>
      </dsp:txBody>
      <dsp:txXfrm rot="10800000">
        <a:off x="443718" y="2438400"/>
        <a:ext cx="3264001" cy="2888613"/>
      </dsp:txXfrm>
    </dsp:sp>
    <dsp:sp modelId="{697D6DBB-EB85-4169-BAB3-B5C45490DA5C}">
      <dsp:nvSpPr>
        <dsp:cNvPr id="0" name=""/>
        <dsp:cNvSpPr/>
      </dsp:nvSpPr>
      <dsp:spPr>
        <a:xfrm>
          <a:off x="4144104" y="325120"/>
          <a:ext cx="3447307" cy="17881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B1AA6-0329-424B-A87A-D175089413F6}">
      <dsp:nvSpPr>
        <dsp:cNvPr id="0" name=""/>
        <dsp:cNvSpPr/>
      </dsp:nvSpPr>
      <dsp:spPr>
        <a:xfrm rot="10800000">
          <a:off x="4144104" y="2438400"/>
          <a:ext cx="344730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Hiperactividad.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1800" kern="1200" dirty="0"/>
        </a:p>
      </dsp:txBody>
      <dsp:txXfrm rot="10800000">
        <a:off x="4235757" y="2438400"/>
        <a:ext cx="3264001" cy="2888613"/>
      </dsp:txXfrm>
    </dsp:sp>
    <dsp:sp modelId="{DD22A5D8-4E88-4DBB-B0F4-6F8176B6099B}">
      <dsp:nvSpPr>
        <dsp:cNvPr id="0" name=""/>
        <dsp:cNvSpPr/>
      </dsp:nvSpPr>
      <dsp:spPr>
        <a:xfrm>
          <a:off x="7936142" y="325120"/>
          <a:ext cx="3447307" cy="17881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AD113-D4FB-40FF-9F0A-572F11CD2A42}">
      <dsp:nvSpPr>
        <dsp:cNvPr id="0" name=""/>
        <dsp:cNvSpPr/>
      </dsp:nvSpPr>
      <dsp:spPr>
        <a:xfrm rot="10800000">
          <a:off x="7936142" y="2438400"/>
          <a:ext cx="344730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Impulsividad.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2400" kern="1200" dirty="0"/>
        </a:p>
      </dsp:txBody>
      <dsp:txXfrm rot="10800000">
        <a:off x="8027795" y="2438400"/>
        <a:ext cx="3264001" cy="28886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E830F-9269-433D-865A-3B13586893F3}">
      <dsp:nvSpPr>
        <dsp:cNvPr id="0" name=""/>
        <dsp:cNvSpPr/>
      </dsp:nvSpPr>
      <dsp:spPr>
        <a:xfrm>
          <a:off x="3539821" y="2017"/>
          <a:ext cx="7055138" cy="24447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Evalúan, diagnostican y tratan a pacientes con problemas de salud mental.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Identifican cuáles son los síntomas del paciente y estudian las observaciones de su historial médico y psiquiátrico.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Indican algún tratamiento de ser necesario.</a:t>
          </a:r>
        </a:p>
      </dsp:txBody>
      <dsp:txXfrm>
        <a:off x="3539821" y="307611"/>
        <a:ext cx="6138357" cy="1833562"/>
      </dsp:txXfrm>
    </dsp:sp>
    <dsp:sp modelId="{CC8B7E11-E35B-4C24-B0C9-BB47E1738B5B}">
      <dsp:nvSpPr>
        <dsp:cNvPr id="0" name=""/>
        <dsp:cNvSpPr/>
      </dsp:nvSpPr>
      <dsp:spPr>
        <a:xfrm>
          <a:off x="1163603" y="241627"/>
          <a:ext cx="2376217" cy="1965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Psiquiatría</a:t>
          </a:r>
        </a:p>
      </dsp:txBody>
      <dsp:txXfrm>
        <a:off x="1259552" y="337576"/>
        <a:ext cx="2184319" cy="1773632"/>
      </dsp:txXfrm>
    </dsp:sp>
    <dsp:sp modelId="{F4D8EBDC-5AFF-45DA-B2E7-1979E4B8C580}">
      <dsp:nvSpPr>
        <dsp:cNvPr id="0" name=""/>
        <dsp:cNvSpPr/>
      </dsp:nvSpPr>
      <dsp:spPr>
        <a:xfrm>
          <a:off x="3546734" y="2691242"/>
          <a:ext cx="7048248" cy="27254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Los </a:t>
          </a:r>
          <a:r>
            <a:rPr lang="es-MX" sz="1800" b="1" kern="1200" dirty="0"/>
            <a:t>psicólogos</a:t>
          </a:r>
          <a:r>
            <a:rPr lang="es-MX" sz="1800" kern="1200" dirty="0"/>
            <a:t> también nos ayudan a enfrentar situaciones estresantes, a eliminar los obstáculos que nos impiden alcanzar nuestros objetivos.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También están capacitados para administrar e interpretar diversas pruebas y evaluaciones.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Utilizan diversos ejercicios y modalidades terapéuticas para mejorar la calidad de vida.</a:t>
          </a:r>
        </a:p>
      </dsp:txBody>
      <dsp:txXfrm>
        <a:off x="3546734" y="3031918"/>
        <a:ext cx="6026220" cy="2044055"/>
      </dsp:txXfrm>
    </dsp:sp>
    <dsp:sp modelId="{B08B8785-DACE-418F-87F5-FBC2035FB2D6}">
      <dsp:nvSpPr>
        <dsp:cNvPr id="0" name=""/>
        <dsp:cNvSpPr/>
      </dsp:nvSpPr>
      <dsp:spPr>
        <a:xfrm>
          <a:off x="1163580" y="3067599"/>
          <a:ext cx="2383153" cy="1972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Psicología</a:t>
          </a:r>
        </a:p>
      </dsp:txBody>
      <dsp:txXfrm>
        <a:off x="1259879" y="3163898"/>
        <a:ext cx="2190555" cy="1780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058-EFA3-4409-BBD3-424D63EB3E6E}" type="datetimeFigureOut">
              <a:rPr lang="es-MX" smtClean="0"/>
              <a:t>07/12/2022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3566-E84E-4946-9404-769EE3FAD8C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83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058-EFA3-4409-BBD3-424D63EB3E6E}" type="datetimeFigureOut">
              <a:rPr lang="es-MX" smtClean="0"/>
              <a:t>07/12/2022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3566-E84E-4946-9404-769EE3FAD8C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49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058-EFA3-4409-BBD3-424D63EB3E6E}" type="datetimeFigureOut">
              <a:rPr lang="es-MX" smtClean="0"/>
              <a:t>07/12/2022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3566-E84E-4946-9404-769EE3FAD8C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48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058-EFA3-4409-BBD3-424D63EB3E6E}" type="datetimeFigureOut">
              <a:rPr lang="es-MX" smtClean="0"/>
              <a:t>07/12/2022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3566-E84E-4946-9404-769EE3FAD8C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19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058-EFA3-4409-BBD3-424D63EB3E6E}" type="datetimeFigureOut">
              <a:rPr lang="es-MX" smtClean="0"/>
              <a:t>07/12/2022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3566-E84E-4946-9404-769EE3FAD8C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0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058-EFA3-4409-BBD3-424D63EB3E6E}" type="datetimeFigureOut">
              <a:rPr lang="es-MX" smtClean="0"/>
              <a:t>07/12/2022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3566-E84E-4946-9404-769EE3FAD8C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953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058-EFA3-4409-BBD3-424D63EB3E6E}" type="datetimeFigureOut">
              <a:rPr lang="es-MX" smtClean="0"/>
              <a:t>07/12/2022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3566-E84E-4946-9404-769EE3FAD8C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792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058-EFA3-4409-BBD3-424D63EB3E6E}" type="datetimeFigureOut">
              <a:rPr lang="es-MX" smtClean="0"/>
              <a:t>07/12/2022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3566-E84E-4946-9404-769EE3FAD8C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385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058-EFA3-4409-BBD3-424D63EB3E6E}" type="datetimeFigureOut">
              <a:rPr lang="es-MX" smtClean="0"/>
              <a:t>07/12/2022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3566-E84E-4946-9404-769EE3FAD8C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16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058-EFA3-4409-BBD3-424D63EB3E6E}" type="datetimeFigureOut">
              <a:rPr lang="es-MX" smtClean="0"/>
              <a:t>07/12/2022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3566-E84E-4946-9404-769EE3FAD8C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80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8058-EFA3-4409-BBD3-424D63EB3E6E}" type="datetimeFigureOut">
              <a:rPr lang="es-MX" smtClean="0"/>
              <a:t>07/12/2022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3566-E84E-4946-9404-769EE3FAD8C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95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8058-EFA3-4409-BBD3-424D63EB3E6E}" type="datetimeFigureOut">
              <a:rPr lang="es-MX" smtClean="0"/>
              <a:t>07/12/2022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B3566-E84E-4946-9404-769EE3FAD8C3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185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sicologiaymente.com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paho.org/mhgap/es/developmental_flowchart.html?reloa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hp\Downloads\Tratamiento%20farmacologico%20de%20los%20trastornos%20mentales.pdf" TargetMode="External"/><Relationship Id="rId4" Type="http://schemas.openxmlformats.org/officeDocument/2006/relationships/hyperlink" Target="https://psicologiayment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6590" y="2955576"/>
            <a:ext cx="8652734" cy="1427199"/>
          </a:xfrm>
        </p:spPr>
        <p:txBody>
          <a:bodyPr anchor="ctr">
            <a:normAutofit/>
          </a:bodyPr>
          <a:lstStyle/>
          <a:p>
            <a:r>
              <a:rPr lang="es-MX" sz="3600" dirty="0"/>
              <a:t>Salud Mental en la infancia y adolescencia.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82581" y="283260"/>
            <a:ext cx="10656876" cy="1711035"/>
            <a:chOff x="682581" y="283260"/>
            <a:chExt cx="10656876" cy="1711035"/>
          </a:xfrm>
        </p:grpSpPr>
        <p:grpSp>
          <p:nvGrpSpPr>
            <p:cNvPr id="7" name="Grupo 6"/>
            <p:cNvGrpSpPr>
              <a:grpSpLocks/>
            </p:cNvGrpSpPr>
            <p:nvPr/>
          </p:nvGrpSpPr>
          <p:grpSpPr bwMode="auto">
            <a:xfrm>
              <a:off x="9592826" y="452641"/>
              <a:ext cx="1746631" cy="1372273"/>
              <a:chOff x="4" y="2"/>
              <a:chExt cx="1420" cy="746"/>
            </a:xfrm>
          </p:grpSpPr>
          <p:grpSp>
            <p:nvGrpSpPr>
              <p:cNvPr id="10" name="Group 2"/>
              <p:cNvGrpSpPr>
                <a:grpSpLocks/>
              </p:cNvGrpSpPr>
              <p:nvPr/>
            </p:nvGrpSpPr>
            <p:grpSpPr bwMode="auto">
              <a:xfrm>
                <a:off x="146" y="2"/>
                <a:ext cx="1094" cy="613"/>
                <a:chOff x="146" y="2"/>
                <a:chExt cx="1094" cy="613"/>
              </a:xfrm>
            </p:grpSpPr>
            <p:sp>
              <p:nvSpPr>
                <p:cNvPr id="15" name="Freeform 3"/>
                <p:cNvSpPr>
                  <a:spLocks/>
                </p:cNvSpPr>
                <p:nvPr/>
              </p:nvSpPr>
              <p:spPr bwMode="auto">
                <a:xfrm>
                  <a:off x="550" y="122"/>
                  <a:ext cx="685" cy="490"/>
                </a:xfrm>
                <a:custGeom>
                  <a:avLst/>
                  <a:gdLst>
                    <a:gd name="T0" fmla="*/ 0 w 3425"/>
                    <a:gd name="T1" fmla="*/ 0 h 4408"/>
                    <a:gd name="T2" fmla="*/ 0 w 3425"/>
                    <a:gd name="T3" fmla="*/ 0 h 4408"/>
                    <a:gd name="T4" fmla="*/ 0 w 3425"/>
                    <a:gd name="T5" fmla="*/ 0 h 4408"/>
                    <a:gd name="T6" fmla="*/ 0 w 3425"/>
                    <a:gd name="T7" fmla="*/ 0 h 4408"/>
                    <a:gd name="T8" fmla="*/ 0 w 3425"/>
                    <a:gd name="T9" fmla="*/ 0 h 4408"/>
                    <a:gd name="T10" fmla="*/ 0 w 3425"/>
                    <a:gd name="T11" fmla="*/ 0 h 4408"/>
                    <a:gd name="T12" fmla="*/ 0 w 3425"/>
                    <a:gd name="T13" fmla="*/ 0 h 4408"/>
                    <a:gd name="T14" fmla="*/ 0 w 3425"/>
                    <a:gd name="T15" fmla="*/ 0 h 4408"/>
                    <a:gd name="T16" fmla="*/ 0 w 3425"/>
                    <a:gd name="T17" fmla="*/ 0 h 4408"/>
                    <a:gd name="T18" fmla="*/ 0 w 3425"/>
                    <a:gd name="T19" fmla="*/ 0 h 4408"/>
                    <a:gd name="T20" fmla="*/ 0 w 3425"/>
                    <a:gd name="T21" fmla="*/ 0 h 4408"/>
                    <a:gd name="T22" fmla="*/ 0 w 3425"/>
                    <a:gd name="T23" fmla="*/ 0 h 4408"/>
                    <a:gd name="T24" fmla="*/ 0 w 3425"/>
                    <a:gd name="T25" fmla="*/ 0 h 4408"/>
                    <a:gd name="T26" fmla="*/ 0 w 3425"/>
                    <a:gd name="T27" fmla="*/ 0 h 4408"/>
                    <a:gd name="T28" fmla="*/ 0 w 3425"/>
                    <a:gd name="T29" fmla="*/ 0 h 4408"/>
                    <a:gd name="T30" fmla="*/ 0 w 3425"/>
                    <a:gd name="T31" fmla="*/ 0 h 4408"/>
                    <a:gd name="T32" fmla="*/ 0 w 3425"/>
                    <a:gd name="T33" fmla="*/ 0 h 4408"/>
                    <a:gd name="T34" fmla="*/ 0 w 3425"/>
                    <a:gd name="T35" fmla="*/ 0 h 4408"/>
                    <a:gd name="T36" fmla="*/ 0 w 3425"/>
                    <a:gd name="T37" fmla="*/ 0 h 4408"/>
                    <a:gd name="T38" fmla="*/ 0 w 3425"/>
                    <a:gd name="T39" fmla="*/ 0 h 4408"/>
                    <a:gd name="T40" fmla="*/ 0 w 3425"/>
                    <a:gd name="T41" fmla="*/ 0 h 4408"/>
                    <a:gd name="T42" fmla="*/ 0 w 3425"/>
                    <a:gd name="T43" fmla="*/ 0 h 4408"/>
                    <a:gd name="T44" fmla="*/ 0 w 3425"/>
                    <a:gd name="T45" fmla="*/ 0 h 4408"/>
                    <a:gd name="T46" fmla="*/ 0 w 3425"/>
                    <a:gd name="T47" fmla="*/ 0 h 4408"/>
                    <a:gd name="T48" fmla="*/ 0 w 3425"/>
                    <a:gd name="T49" fmla="*/ 0 h 4408"/>
                    <a:gd name="T50" fmla="*/ 0 w 3425"/>
                    <a:gd name="T51" fmla="*/ 0 h 4408"/>
                    <a:gd name="T52" fmla="*/ 0 w 3425"/>
                    <a:gd name="T53" fmla="*/ 0 h 4408"/>
                    <a:gd name="T54" fmla="*/ 0 w 3425"/>
                    <a:gd name="T55" fmla="*/ 0 h 4408"/>
                    <a:gd name="T56" fmla="*/ 0 w 3425"/>
                    <a:gd name="T57" fmla="*/ 0 h 4408"/>
                    <a:gd name="T58" fmla="*/ 0 w 3425"/>
                    <a:gd name="T59" fmla="*/ 0 h 4408"/>
                    <a:gd name="T60" fmla="*/ 0 w 3425"/>
                    <a:gd name="T61" fmla="*/ 0 h 4408"/>
                    <a:gd name="T62" fmla="*/ 0 w 3425"/>
                    <a:gd name="T63" fmla="*/ 0 h 4408"/>
                    <a:gd name="T64" fmla="*/ 0 w 3425"/>
                    <a:gd name="T65" fmla="*/ 0 h 4408"/>
                    <a:gd name="T66" fmla="*/ 0 w 3425"/>
                    <a:gd name="T67" fmla="*/ 0 h 4408"/>
                    <a:gd name="T68" fmla="*/ 0 w 3425"/>
                    <a:gd name="T69" fmla="*/ 0 h 4408"/>
                    <a:gd name="T70" fmla="*/ 0 w 3425"/>
                    <a:gd name="T71" fmla="*/ 0 h 4408"/>
                    <a:gd name="T72" fmla="*/ 0 w 3425"/>
                    <a:gd name="T73" fmla="*/ 0 h 4408"/>
                    <a:gd name="T74" fmla="*/ 0 w 3425"/>
                    <a:gd name="T75" fmla="*/ 0 h 4408"/>
                    <a:gd name="T76" fmla="*/ 0 w 3425"/>
                    <a:gd name="T77" fmla="*/ 0 h 4408"/>
                    <a:gd name="T78" fmla="*/ 0 w 3425"/>
                    <a:gd name="T79" fmla="*/ 0 h 4408"/>
                    <a:gd name="T80" fmla="*/ 0 w 3425"/>
                    <a:gd name="T81" fmla="*/ 0 h 4408"/>
                    <a:gd name="T82" fmla="*/ 0 w 3425"/>
                    <a:gd name="T83" fmla="*/ 0 h 4408"/>
                    <a:gd name="T84" fmla="*/ 0 w 3425"/>
                    <a:gd name="T85" fmla="*/ 0 h 4408"/>
                    <a:gd name="T86" fmla="*/ 0 w 3425"/>
                    <a:gd name="T87" fmla="*/ 0 h 4408"/>
                    <a:gd name="T88" fmla="*/ 0 w 3425"/>
                    <a:gd name="T89" fmla="*/ 0 h 4408"/>
                    <a:gd name="T90" fmla="*/ 0 w 3425"/>
                    <a:gd name="T91" fmla="*/ 0 h 4408"/>
                    <a:gd name="T92" fmla="*/ 0 w 3425"/>
                    <a:gd name="T93" fmla="*/ 0 h 4408"/>
                    <a:gd name="T94" fmla="*/ 0 w 3425"/>
                    <a:gd name="T95" fmla="*/ 0 h 4408"/>
                    <a:gd name="T96" fmla="*/ 0 w 3425"/>
                    <a:gd name="T97" fmla="*/ 0 h 4408"/>
                    <a:gd name="T98" fmla="*/ 0 w 3425"/>
                    <a:gd name="T99" fmla="*/ 0 h 4408"/>
                    <a:gd name="T100" fmla="*/ 0 w 3425"/>
                    <a:gd name="T101" fmla="*/ 0 h 4408"/>
                    <a:gd name="T102" fmla="*/ 0 w 3425"/>
                    <a:gd name="T103" fmla="*/ 0 h 4408"/>
                    <a:gd name="T104" fmla="*/ 0 w 3425"/>
                    <a:gd name="T105" fmla="*/ 0 h 4408"/>
                    <a:gd name="T106" fmla="*/ 0 w 3425"/>
                    <a:gd name="T107" fmla="*/ 0 h 4408"/>
                    <a:gd name="T108" fmla="*/ 0 w 3425"/>
                    <a:gd name="T109" fmla="*/ 0 h 4408"/>
                    <a:gd name="T110" fmla="*/ 0 w 3425"/>
                    <a:gd name="T111" fmla="*/ 0 h 4408"/>
                    <a:gd name="T112" fmla="*/ 0 w 3425"/>
                    <a:gd name="T113" fmla="*/ 0 h 4408"/>
                    <a:gd name="T114" fmla="*/ 0 w 3425"/>
                    <a:gd name="T115" fmla="*/ 0 h 4408"/>
                    <a:gd name="T116" fmla="*/ 0 w 3425"/>
                    <a:gd name="T117" fmla="*/ 0 h 4408"/>
                    <a:gd name="T118" fmla="*/ 0 w 3425"/>
                    <a:gd name="T119" fmla="*/ 0 h 4408"/>
                    <a:gd name="T120" fmla="*/ 0 w 3425"/>
                    <a:gd name="T121" fmla="*/ 0 h 4408"/>
                    <a:gd name="T122" fmla="*/ 0 w 3425"/>
                    <a:gd name="T123" fmla="*/ 0 h 440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3425" h="4408">
                      <a:moveTo>
                        <a:pt x="620" y="787"/>
                      </a:moveTo>
                      <a:lnTo>
                        <a:pt x="442" y="787"/>
                      </a:lnTo>
                      <a:lnTo>
                        <a:pt x="0" y="1560"/>
                      </a:lnTo>
                      <a:lnTo>
                        <a:pt x="278" y="2762"/>
                      </a:lnTo>
                      <a:lnTo>
                        <a:pt x="279" y="2768"/>
                      </a:lnTo>
                      <a:lnTo>
                        <a:pt x="282" y="2773"/>
                      </a:lnTo>
                      <a:lnTo>
                        <a:pt x="287" y="2780"/>
                      </a:lnTo>
                      <a:lnTo>
                        <a:pt x="292" y="2785"/>
                      </a:lnTo>
                      <a:lnTo>
                        <a:pt x="299" y="2790"/>
                      </a:lnTo>
                      <a:lnTo>
                        <a:pt x="305" y="2795"/>
                      </a:lnTo>
                      <a:lnTo>
                        <a:pt x="311" y="2798"/>
                      </a:lnTo>
                      <a:lnTo>
                        <a:pt x="316" y="2799"/>
                      </a:lnTo>
                      <a:lnTo>
                        <a:pt x="319" y="2811"/>
                      </a:lnTo>
                      <a:lnTo>
                        <a:pt x="326" y="2819"/>
                      </a:lnTo>
                      <a:lnTo>
                        <a:pt x="337" y="2823"/>
                      </a:lnTo>
                      <a:lnTo>
                        <a:pt x="351" y="2825"/>
                      </a:lnTo>
                      <a:lnTo>
                        <a:pt x="366" y="2827"/>
                      </a:lnTo>
                      <a:lnTo>
                        <a:pt x="380" y="2825"/>
                      </a:lnTo>
                      <a:lnTo>
                        <a:pt x="394" y="2824"/>
                      </a:lnTo>
                      <a:lnTo>
                        <a:pt x="405" y="2824"/>
                      </a:lnTo>
                      <a:lnTo>
                        <a:pt x="417" y="2836"/>
                      </a:lnTo>
                      <a:lnTo>
                        <a:pt x="419" y="2846"/>
                      </a:lnTo>
                      <a:lnTo>
                        <a:pt x="426" y="2854"/>
                      </a:lnTo>
                      <a:lnTo>
                        <a:pt x="435" y="2863"/>
                      </a:lnTo>
                      <a:lnTo>
                        <a:pt x="446" y="2870"/>
                      </a:lnTo>
                      <a:lnTo>
                        <a:pt x="458" y="2877"/>
                      </a:lnTo>
                      <a:lnTo>
                        <a:pt x="471" y="2881"/>
                      </a:lnTo>
                      <a:lnTo>
                        <a:pt x="482" y="2884"/>
                      </a:lnTo>
                      <a:lnTo>
                        <a:pt x="493" y="2885"/>
                      </a:lnTo>
                      <a:lnTo>
                        <a:pt x="494" y="2891"/>
                      </a:lnTo>
                      <a:lnTo>
                        <a:pt x="499" y="2898"/>
                      </a:lnTo>
                      <a:lnTo>
                        <a:pt x="505" y="2907"/>
                      </a:lnTo>
                      <a:lnTo>
                        <a:pt x="512" y="2914"/>
                      </a:lnTo>
                      <a:lnTo>
                        <a:pt x="519" y="2923"/>
                      </a:lnTo>
                      <a:lnTo>
                        <a:pt x="525" y="2928"/>
                      </a:lnTo>
                      <a:lnTo>
                        <a:pt x="530" y="2933"/>
                      </a:lnTo>
                      <a:lnTo>
                        <a:pt x="531" y="2934"/>
                      </a:lnTo>
                      <a:lnTo>
                        <a:pt x="531" y="2941"/>
                      </a:lnTo>
                      <a:lnTo>
                        <a:pt x="531" y="2950"/>
                      </a:lnTo>
                      <a:lnTo>
                        <a:pt x="530" y="2963"/>
                      </a:lnTo>
                      <a:lnTo>
                        <a:pt x="530" y="2976"/>
                      </a:lnTo>
                      <a:lnTo>
                        <a:pt x="527" y="2988"/>
                      </a:lnTo>
                      <a:lnTo>
                        <a:pt x="525" y="2998"/>
                      </a:lnTo>
                      <a:lnTo>
                        <a:pt x="523" y="3005"/>
                      </a:lnTo>
                      <a:lnTo>
                        <a:pt x="519" y="3008"/>
                      </a:lnTo>
                      <a:lnTo>
                        <a:pt x="519" y="3014"/>
                      </a:lnTo>
                      <a:lnTo>
                        <a:pt x="516" y="3023"/>
                      </a:lnTo>
                      <a:lnTo>
                        <a:pt x="515" y="3034"/>
                      </a:lnTo>
                      <a:lnTo>
                        <a:pt x="513" y="3044"/>
                      </a:lnTo>
                      <a:lnTo>
                        <a:pt x="510" y="3056"/>
                      </a:lnTo>
                      <a:lnTo>
                        <a:pt x="509" y="3067"/>
                      </a:lnTo>
                      <a:lnTo>
                        <a:pt x="506" y="3075"/>
                      </a:lnTo>
                      <a:lnTo>
                        <a:pt x="506" y="3082"/>
                      </a:lnTo>
                      <a:lnTo>
                        <a:pt x="519" y="3082"/>
                      </a:lnTo>
                      <a:lnTo>
                        <a:pt x="531" y="3155"/>
                      </a:lnTo>
                      <a:lnTo>
                        <a:pt x="541" y="3162"/>
                      </a:lnTo>
                      <a:lnTo>
                        <a:pt x="550" y="3172"/>
                      </a:lnTo>
                      <a:lnTo>
                        <a:pt x="558" y="3185"/>
                      </a:lnTo>
                      <a:lnTo>
                        <a:pt x="566" y="3199"/>
                      </a:lnTo>
                      <a:lnTo>
                        <a:pt x="573" y="3215"/>
                      </a:lnTo>
                      <a:lnTo>
                        <a:pt x="577" y="3229"/>
                      </a:lnTo>
                      <a:lnTo>
                        <a:pt x="581" y="3243"/>
                      </a:lnTo>
                      <a:lnTo>
                        <a:pt x="582" y="3253"/>
                      </a:lnTo>
                      <a:lnTo>
                        <a:pt x="598" y="3260"/>
                      </a:lnTo>
                      <a:lnTo>
                        <a:pt x="610" y="3277"/>
                      </a:lnTo>
                      <a:lnTo>
                        <a:pt x="617" y="3300"/>
                      </a:lnTo>
                      <a:lnTo>
                        <a:pt x="618" y="3327"/>
                      </a:lnTo>
                      <a:lnTo>
                        <a:pt x="615" y="3355"/>
                      </a:lnTo>
                      <a:lnTo>
                        <a:pt x="605" y="3378"/>
                      </a:lnTo>
                      <a:lnTo>
                        <a:pt x="590" y="3395"/>
                      </a:lnTo>
                      <a:lnTo>
                        <a:pt x="569" y="3402"/>
                      </a:lnTo>
                      <a:lnTo>
                        <a:pt x="556" y="3413"/>
                      </a:lnTo>
                      <a:lnTo>
                        <a:pt x="555" y="3419"/>
                      </a:lnTo>
                      <a:lnTo>
                        <a:pt x="554" y="3424"/>
                      </a:lnTo>
                      <a:lnTo>
                        <a:pt x="552" y="3430"/>
                      </a:lnTo>
                      <a:lnTo>
                        <a:pt x="550" y="3438"/>
                      </a:lnTo>
                      <a:lnTo>
                        <a:pt x="547" y="3444"/>
                      </a:lnTo>
                      <a:lnTo>
                        <a:pt x="545" y="3451"/>
                      </a:lnTo>
                      <a:lnTo>
                        <a:pt x="544" y="3457"/>
                      </a:lnTo>
                      <a:lnTo>
                        <a:pt x="543" y="3462"/>
                      </a:lnTo>
                      <a:lnTo>
                        <a:pt x="539" y="3462"/>
                      </a:lnTo>
                      <a:lnTo>
                        <a:pt x="534" y="3465"/>
                      </a:lnTo>
                      <a:lnTo>
                        <a:pt x="530" y="3466"/>
                      </a:lnTo>
                      <a:lnTo>
                        <a:pt x="525" y="3468"/>
                      </a:lnTo>
                      <a:lnTo>
                        <a:pt x="520" y="3471"/>
                      </a:lnTo>
                      <a:lnTo>
                        <a:pt x="515" y="3472"/>
                      </a:lnTo>
                      <a:lnTo>
                        <a:pt x="511" y="3474"/>
                      </a:lnTo>
                      <a:lnTo>
                        <a:pt x="506" y="3474"/>
                      </a:lnTo>
                      <a:lnTo>
                        <a:pt x="493" y="3487"/>
                      </a:lnTo>
                      <a:lnTo>
                        <a:pt x="480" y="3499"/>
                      </a:lnTo>
                      <a:lnTo>
                        <a:pt x="480" y="3506"/>
                      </a:lnTo>
                      <a:lnTo>
                        <a:pt x="480" y="3516"/>
                      </a:lnTo>
                      <a:lnTo>
                        <a:pt x="479" y="3528"/>
                      </a:lnTo>
                      <a:lnTo>
                        <a:pt x="478" y="3539"/>
                      </a:lnTo>
                      <a:lnTo>
                        <a:pt x="478" y="3553"/>
                      </a:lnTo>
                      <a:lnTo>
                        <a:pt x="477" y="3567"/>
                      </a:lnTo>
                      <a:lnTo>
                        <a:pt x="476" y="3581"/>
                      </a:lnTo>
                      <a:lnTo>
                        <a:pt x="476" y="3596"/>
                      </a:lnTo>
                      <a:lnTo>
                        <a:pt x="474" y="3610"/>
                      </a:lnTo>
                      <a:lnTo>
                        <a:pt x="474" y="3624"/>
                      </a:lnTo>
                      <a:lnTo>
                        <a:pt x="474" y="3636"/>
                      </a:lnTo>
                      <a:lnTo>
                        <a:pt x="474" y="3649"/>
                      </a:lnTo>
                      <a:lnTo>
                        <a:pt x="476" y="3660"/>
                      </a:lnTo>
                      <a:lnTo>
                        <a:pt x="477" y="3669"/>
                      </a:lnTo>
                      <a:lnTo>
                        <a:pt x="478" y="3677"/>
                      </a:lnTo>
                      <a:lnTo>
                        <a:pt x="480" y="3683"/>
                      </a:lnTo>
                      <a:lnTo>
                        <a:pt x="493" y="3683"/>
                      </a:lnTo>
                      <a:lnTo>
                        <a:pt x="497" y="3689"/>
                      </a:lnTo>
                      <a:lnTo>
                        <a:pt x="497" y="3696"/>
                      </a:lnTo>
                      <a:lnTo>
                        <a:pt x="494" y="3705"/>
                      </a:lnTo>
                      <a:lnTo>
                        <a:pt x="492" y="3713"/>
                      </a:lnTo>
                      <a:lnTo>
                        <a:pt x="488" y="3723"/>
                      </a:lnTo>
                      <a:lnTo>
                        <a:pt x="484" y="3731"/>
                      </a:lnTo>
                      <a:lnTo>
                        <a:pt x="481" y="3739"/>
                      </a:lnTo>
                      <a:lnTo>
                        <a:pt x="480" y="3744"/>
                      </a:lnTo>
                      <a:lnTo>
                        <a:pt x="468" y="3757"/>
                      </a:lnTo>
                      <a:lnTo>
                        <a:pt x="456" y="3757"/>
                      </a:lnTo>
                      <a:lnTo>
                        <a:pt x="442" y="3769"/>
                      </a:lnTo>
                      <a:lnTo>
                        <a:pt x="442" y="3783"/>
                      </a:lnTo>
                      <a:lnTo>
                        <a:pt x="445" y="3797"/>
                      </a:lnTo>
                      <a:lnTo>
                        <a:pt x="447" y="3812"/>
                      </a:lnTo>
                      <a:lnTo>
                        <a:pt x="450" y="3828"/>
                      </a:lnTo>
                      <a:lnTo>
                        <a:pt x="453" y="3843"/>
                      </a:lnTo>
                      <a:lnTo>
                        <a:pt x="459" y="3859"/>
                      </a:lnTo>
                      <a:lnTo>
                        <a:pt x="466" y="3874"/>
                      </a:lnTo>
                      <a:lnTo>
                        <a:pt x="472" y="3888"/>
                      </a:lnTo>
                      <a:lnTo>
                        <a:pt x="481" y="3901"/>
                      </a:lnTo>
                      <a:lnTo>
                        <a:pt x="490" y="3914"/>
                      </a:lnTo>
                      <a:lnTo>
                        <a:pt x="500" y="3924"/>
                      </a:lnTo>
                      <a:lnTo>
                        <a:pt x="512" y="3934"/>
                      </a:lnTo>
                      <a:lnTo>
                        <a:pt x="524" y="3941"/>
                      </a:lnTo>
                      <a:lnTo>
                        <a:pt x="539" y="3947"/>
                      </a:lnTo>
                      <a:lnTo>
                        <a:pt x="553" y="3951"/>
                      </a:lnTo>
                      <a:lnTo>
                        <a:pt x="569" y="3952"/>
                      </a:lnTo>
                      <a:lnTo>
                        <a:pt x="569" y="3989"/>
                      </a:lnTo>
                      <a:lnTo>
                        <a:pt x="574" y="3991"/>
                      </a:lnTo>
                      <a:lnTo>
                        <a:pt x="578" y="3992"/>
                      </a:lnTo>
                      <a:lnTo>
                        <a:pt x="583" y="3994"/>
                      </a:lnTo>
                      <a:lnTo>
                        <a:pt x="588" y="3996"/>
                      </a:lnTo>
                      <a:lnTo>
                        <a:pt x="593" y="3998"/>
                      </a:lnTo>
                      <a:lnTo>
                        <a:pt x="597" y="4000"/>
                      </a:lnTo>
                      <a:lnTo>
                        <a:pt x="603" y="4001"/>
                      </a:lnTo>
                      <a:lnTo>
                        <a:pt x="607" y="4002"/>
                      </a:lnTo>
                      <a:lnTo>
                        <a:pt x="608" y="4010"/>
                      </a:lnTo>
                      <a:lnTo>
                        <a:pt x="611" y="4023"/>
                      </a:lnTo>
                      <a:lnTo>
                        <a:pt x="616" y="4039"/>
                      </a:lnTo>
                      <a:lnTo>
                        <a:pt x="621" y="4056"/>
                      </a:lnTo>
                      <a:lnTo>
                        <a:pt x="627" y="4072"/>
                      </a:lnTo>
                      <a:lnTo>
                        <a:pt x="634" y="4086"/>
                      </a:lnTo>
                      <a:lnTo>
                        <a:pt x="639" y="4096"/>
                      </a:lnTo>
                      <a:lnTo>
                        <a:pt x="645" y="4099"/>
                      </a:lnTo>
                      <a:lnTo>
                        <a:pt x="645" y="4105"/>
                      </a:lnTo>
                      <a:lnTo>
                        <a:pt x="645" y="4111"/>
                      </a:lnTo>
                      <a:lnTo>
                        <a:pt x="646" y="4116"/>
                      </a:lnTo>
                      <a:lnTo>
                        <a:pt x="648" y="4123"/>
                      </a:lnTo>
                      <a:lnTo>
                        <a:pt x="651" y="4128"/>
                      </a:lnTo>
                      <a:lnTo>
                        <a:pt x="656" y="4132"/>
                      </a:lnTo>
                      <a:lnTo>
                        <a:pt x="661" y="4136"/>
                      </a:lnTo>
                      <a:lnTo>
                        <a:pt x="670" y="4137"/>
                      </a:lnTo>
                      <a:lnTo>
                        <a:pt x="672" y="4147"/>
                      </a:lnTo>
                      <a:lnTo>
                        <a:pt x="679" y="4158"/>
                      </a:lnTo>
                      <a:lnTo>
                        <a:pt x="688" y="4171"/>
                      </a:lnTo>
                      <a:lnTo>
                        <a:pt x="699" y="4183"/>
                      </a:lnTo>
                      <a:lnTo>
                        <a:pt x="711" y="4193"/>
                      </a:lnTo>
                      <a:lnTo>
                        <a:pt x="724" y="4202"/>
                      </a:lnTo>
                      <a:lnTo>
                        <a:pt x="735" y="4208"/>
                      </a:lnTo>
                      <a:lnTo>
                        <a:pt x="746" y="4210"/>
                      </a:lnTo>
                      <a:lnTo>
                        <a:pt x="747" y="4219"/>
                      </a:lnTo>
                      <a:lnTo>
                        <a:pt x="751" y="4227"/>
                      </a:lnTo>
                      <a:lnTo>
                        <a:pt x="754" y="4234"/>
                      </a:lnTo>
                      <a:lnTo>
                        <a:pt x="760" y="4241"/>
                      </a:lnTo>
                      <a:lnTo>
                        <a:pt x="764" y="4249"/>
                      </a:lnTo>
                      <a:lnTo>
                        <a:pt x="767" y="4255"/>
                      </a:lnTo>
                      <a:lnTo>
                        <a:pt x="771" y="4264"/>
                      </a:lnTo>
                      <a:lnTo>
                        <a:pt x="772" y="4272"/>
                      </a:lnTo>
                      <a:lnTo>
                        <a:pt x="777" y="4272"/>
                      </a:lnTo>
                      <a:lnTo>
                        <a:pt x="785" y="4272"/>
                      </a:lnTo>
                      <a:lnTo>
                        <a:pt x="793" y="4271"/>
                      </a:lnTo>
                      <a:lnTo>
                        <a:pt x="802" y="4271"/>
                      </a:lnTo>
                      <a:lnTo>
                        <a:pt x="809" y="4269"/>
                      </a:lnTo>
                      <a:lnTo>
                        <a:pt x="816" y="4267"/>
                      </a:lnTo>
                      <a:lnTo>
                        <a:pt x="820" y="4265"/>
                      </a:lnTo>
                      <a:lnTo>
                        <a:pt x="823" y="4260"/>
                      </a:lnTo>
                      <a:lnTo>
                        <a:pt x="837" y="4262"/>
                      </a:lnTo>
                      <a:lnTo>
                        <a:pt x="852" y="4264"/>
                      </a:lnTo>
                      <a:lnTo>
                        <a:pt x="868" y="4268"/>
                      </a:lnTo>
                      <a:lnTo>
                        <a:pt x="884" y="4272"/>
                      </a:lnTo>
                      <a:lnTo>
                        <a:pt x="901" y="4277"/>
                      </a:lnTo>
                      <a:lnTo>
                        <a:pt x="918" y="4281"/>
                      </a:lnTo>
                      <a:lnTo>
                        <a:pt x="933" y="4283"/>
                      </a:lnTo>
                      <a:lnTo>
                        <a:pt x="949" y="4284"/>
                      </a:lnTo>
                      <a:lnTo>
                        <a:pt x="951" y="4282"/>
                      </a:lnTo>
                      <a:lnTo>
                        <a:pt x="956" y="4277"/>
                      </a:lnTo>
                      <a:lnTo>
                        <a:pt x="965" y="4268"/>
                      </a:lnTo>
                      <a:lnTo>
                        <a:pt x="975" y="4259"/>
                      </a:lnTo>
                      <a:lnTo>
                        <a:pt x="986" y="4251"/>
                      </a:lnTo>
                      <a:lnTo>
                        <a:pt x="996" y="4242"/>
                      </a:lnTo>
                      <a:lnTo>
                        <a:pt x="1005" y="4237"/>
                      </a:lnTo>
                      <a:lnTo>
                        <a:pt x="1011" y="4235"/>
                      </a:lnTo>
                      <a:lnTo>
                        <a:pt x="1024" y="4223"/>
                      </a:lnTo>
                      <a:lnTo>
                        <a:pt x="1024" y="4210"/>
                      </a:lnTo>
                      <a:lnTo>
                        <a:pt x="1037" y="4210"/>
                      </a:lnTo>
                      <a:lnTo>
                        <a:pt x="1037" y="4199"/>
                      </a:lnTo>
                      <a:lnTo>
                        <a:pt x="1049" y="4199"/>
                      </a:lnTo>
                      <a:lnTo>
                        <a:pt x="1049" y="4186"/>
                      </a:lnTo>
                      <a:lnTo>
                        <a:pt x="1061" y="4186"/>
                      </a:lnTo>
                      <a:lnTo>
                        <a:pt x="1074" y="4173"/>
                      </a:lnTo>
                      <a:lnTo>
                        <a:pt x="1076" y="4167"/>
                      </a:lnTo>
                      <a:lnTo>
                        <a:pt x="1080" y="4157"/>
                      </a:lnTo>
                      <a:lnTo>
                        <a:pt x="1087" y="4144"/>
                      </a:lnTo>
                      <a:lnTo>
                        <a:pt x="1094" y="4131"/>
                      </a:lnTo>
                      <a:lnTo>
                        <a:pt x="1103" y="4120"/>
                      </a:lnTo>
                      <a:lnTo>
                        <a:pt x="1111" y="4109"/>
                      </a:lnTo>
                      <a:lnTo>
                        <a:pt x="1119" y="4103"/>
                      </a:lnTo>
                      <a:lnTo>
                        <a:pt x="1124" y="4099"/>
                      </a:lnTo>
                      <a:lnTo>
                        <a:pt x="1124" y="4039"/>
                      </a:lnTo>
                      <a:lnTo>
                        <a:pt x="1137" y="4039"/>
                      </a:lnTo>
                      <a:lnTo>
                        <a:pt x="1132" y="4039"/>
                      </a:lnTo>
                      <a:lnTo>
                        <a:pt x="1133" y="4035"/>
                      </a:lnTo>
                      <a:lnTo>
                        <a:pt x="1135" y="4028"/>
                      </a:lnTo>
                      <a:lnTo>
                        <a:pt x="1137" y="4014"/>
                      </a:lnTo>
                      <a:lnTo>
                        <a:pt x="1151" y="4014"/>
                      </a:lnTo>
                      <a:lnTo>
                        <a:pt x="1151" y="3989"/>
                      </a:lnTo>
                      <a:lnTo>
                        <a:pt x="1238" y="3989"/>
                      </a:lnTo>
                      <a:lnTo>
                        <a:pt x="1239" y="3994"/>
                      </a:lnTo>
                      <a:lnTo>
                        <a:pt x="1242" y="3999"/>
                      </a:lnTo>
                      <a:lnTo>
                        <a:pt x="1246" y="4004"/>
                      </a:lnTo>
                      <a:lnTo>
                        <a:pt x="1251" y="4010"/>
                      </a:lnTo>
                      <a:lnTo>
                        <a:pt x="1256" y="4016"/>
                      </a:lnTo>
                      <a:lnTo>
                        <a:pt x="1259" y="4023"/>
                      </a:lnTo>
                      <a:lnTo>
                        <a:pt x="1262" y="4030"/>
                      </a:lnTo>
                      <a:lnTo>
                        <a:pt x="1263" y="4039"/>
                      </a:lnTo>
                      <a:lnTo>
                        <a:pt x="1269" y="4038"/>
                      </a:lnTo>
                      <a:lnTo>
                        <a:pt x="1276" y="4036"/>
                      </a:lnTo>
                      <a:lnTo>
                        <a:pt x="1281" y="4034"/>
                      </a:lnTo>
                      <a:lnTo>
                        <a:pt x="1288" y="4031"/>
                      </a:lnTo>
                      <a:lnTo>
                        <a:pt x="1293" y="4027"/>
                      </a:lnTo>
                      <a:lnTo>
                        <a:pt x="1298" y="4023"/>
                      </a:lnTo>
                      <a:lnTo>
                        <a:pt x="1301" y="4018"/>
                      </a:lnTo>
                      <a:lnTo>
                        <a:pt x="1302" y="4014"/>
                      </a:lnTo>
                      <a:lnTo>
                        <a:pt x="1314" y="4014"/>
                      </a:lnTo>
                      <a:lnTo>
                        <a:pt x="1332" y="4014"/>
                      </a:lnTo>
                      <a:lnTo>
                        <a:pt x="1354" y="4013"/>
                      </a:lnTo>
                      <a:lnTo>
                        <a:pt x="1379" y="4013"/>
                      </a:lnTo>
                      <a:lnTo>
                        <a:pt x="1407" y="4012"/>
                      </a:lnTo>
                      <a:lnTo>
                        <a:pt x="1437" y="4012"/>
                      </a:lnTo>
                      <a:lnTo>
                        <a:pt x="1468" y="4012"/>
                      </a:lnTo>
                      <a:lnTo>
                        <a:pt x="1500" y="4013"/>
                      </a:lnTo>
                      <a:lnTo>
                        <a:pt x="1531" y="4014"/>
                      </a:lnTo>
                      <a:lnTo>
                        <a:pt x="1561" y="4015"/>
                      </a:lnTo>
                      <a:lnTo>
                        <a:pt x="1588" y="4017"/>
                      </a:lnTo>
                      <a:lnTo>
                        <a:pt x="1614" y="4019"/>
                      </a:lnTo>
                      <a:lnTo>
                        <a:pt x="1635" y="4023"/>
                      </a:lnTo>
                      <a:lnTo>
                        <a:pt x="1651" y="4027"/>
                      </a:lnTo>
                      <a:lnTo>
                        <a:pt x="1663" y="4032"/>
                      </a:lnTo>
                      <a:lnTo>
                        <a:pt x="1669" y="4039"/>
                      </a:lnTo>
                      <a:lnTo>
                        <a:pt x="1768" y="4039"/>
                      </a:lnTo>
                      <a:lnTo>
                        <a:pt x="1778" y="4052"/>
                      </a:lnTo>
                      <a:lnTo>
                        <a:pt x="1788" y="4066"/>
                      </a:lnTo>
                      <a:lnTo>
                        <a:pt x="1799" y="4078"/>
                      </a:lnTo>
                      <a:lnTo>
                        <a:pt x="1810" y="4090"/>
                      </a:lnTo>
                      <a:lnTo>
                        <a:pt x="1823" y="4098"/>
                      </a:lnTo>
                      <a:lnTo>
                        <a:pt x="1837" y="4106"/>
                      </a:lnTo>
                      <a:lnTo>
                        <a:pt x="1852" y="4110"/>
                      </a:lnTo>
                      <a:lnTo>
                        <a:pt x="1870" y="4112"/>
                      </a:lnTo>
                      <a:lnTo>
                        <a:pt x="1883" y="4125"/>
                      </a:lnTo>
                      <a:lnTo>
                        <a:pt x="1883" y="4161"/>
                      </a:lnTo>
                      <a:lnTo>
                        <a:pt x="1894" y="4164"/>
                      </a:lnTo>
                      <a:lnTo>
                        <a:pt x="1910" y="4171"/>
                      </a:lnTo>
                      <a:lnTo>
                        <a:pt x="1927" y="4182"/>
                      </a:lnTo>
                      <a:lnTo>
                        <a:pt x="1944" y="4193"/>
                      </a:lnTo>
                      <a:lnTo>
                        <a:pt x="1962" y="4206"/>
                      </a:lnTo>
                      <a:lnTo>
                        <a:pt x="1977" y="4219"/>
                      </a:lnTo>
                      <a:lnTo>
                        <a:pt x="1989" y="4228"/>
                      </a:lnTo>
                      <a:lnTo>
                        <a:pt x="1997" y="4235"/>
                      </a:lnTo>
                      <a:lnTo>
                        <a:pt x="2031" y="4235"/>
                      </a:lnTo>
                      <a:lnTo>
                        <a:pt x="2062" y="4235"/>
                      </a:lnTo>
                      <a:lnTo>
                        <a:pt x="2091" y="4236"/>
                      </a:lnTo>
                      <a:lnTo>
                        <a:pt x="2118" y="4236"/>
                      </a:lnTo>
                      <a:lnTo>
                        <a:pt x="2143" y="4238"/>
                      </a:lnTo>
                      <a:lnTo>
                        <a:pt x="2166" y="4240"/>
                      </a:lnTo>
                      <a:lnTo>
                        <a:pt x="2187" y="4243"/>
                      </a:lnTo>
                      <a:lnTo>
                        <a:pt x="2208" y="4248"/>
                      </a:lnTo>
                      <a:lnTo>
                        <a:pt x="2228" y="4253"/>
                      </a:lnTo>
                      <a:lnTo>
                        <a:pt x="2247" y="4259"/>
                      </a:lnTo>
                      <a:lnTo>
                        <a:pt x="2266" y="4267"/>
                      </a:lnTo>
                      <a:lnTo>
                        <a:pt x="2285" y="4277"/>
                      </a:lnTo>
                      <a:lnTo>
                        <a:pt x="2303" y="4288"/>
                      </a:lnTo>
                      <a:lnTo>
                        <a:pt x="2322" y="4301"/>
                      </a:lnTo>
                      <a:lnTo>
                        <a:pt x="2342" y="4317"/>
                      </a:lnTo>
                      <a:lnTo>
                        <a:pt x="2363" y="4334"/>
                      </a:lnTo>
                      <a:lnTo>
                        <a:pt x="2363" y="4346"/>
                      </a:lnTo>
                      <a:lnTo>
                        <a:pt x="2369" y="4350"/>
                      </a:lnTo>
                      <a:lnTo>
                        <a:pt x="2374" y="4355"/>
                      </a:lnTo>
                      <a:lnTo>
                        <a:pt x="2381" y="4360"/>
                      </a:lnTo>
                      <a:lnTo>
                        <a:pt x="2387" y="4365"/>
                      </a:lnTo>
                      <a:lnTo>
                        <a:pt x="2392" y="4371"/>
                      </a:lnTo>
                      <a:lnTo>
                        <a:pt x="2396" y="4379"/>
                      </a:lnTo>
                      <a:lnTo>
                        <a:pt x="2399" y="4386"/>
                      </a:lnTo>
                      <a:lnTo>
                        <a:pt x="2401" y="4395"/>
                      </a:lnTo>
                      <a:lnTo>
                        <a:pt x="2414" y="4408"/>
                      </a:lnTo>
                      <a:lnTo>
                        <a:pt x="2426" y="4408"/>
                      </a:lnTo>
                      <a:lnTo>
                        <a:pt x="2439" y="4406"/>
                      </a:lnTo>
                      <a:lnTo>
                        <a:pt x="2453" y="4405"/>
                      </a:lnTo>
                      <a:lnTo>
                        <a:pt x="2467" y="4402"/>
                      </a:lnTo>
                      <a:lnTo>
                        <a:pt x="2481" y="4399"/>
                      </a:lnTo>
                      <a:lnTo>
                        <a:pt x="2497" y="4396"/>
                      </a:lnTo>
                      <a:lnTo>
                        <a:pt x="2511" y="4393"/>
                      </a:lnTo>
                      <a:lnTo>
                        <a:pt x="2527" y="4389"/>
                      </a:lnTo>
                      <a:lnTo>
                        <a:pt x="2541" y="4385"/>
                      </a:lnTo>
                      <a:lnTo>
                        <a:pt x="2555" y="4382"/>
                      </a:lnTo>
                      <a:lnTo>
                        <a:pt x="2570" y="4379"/>
                      </a:lnTo>
                      <a:lnTo>
                        <a:pt x="2583" y="4376"/>
                      </a:lnTo>
                      <a:lnTo>
                        <a:pt x="2595" y="4374"/>
                      </a:lnTo>
                      <a:lnTo>
                        <a:pt x="2607" y="4373"/>
                      </a:lnTo>
                      <a:lnTo>
                        <a:pt x="2618" y="4370"/>
                      </a:lnTo>
                      <a:lnTo>
                        <a:pt x="2628" y="4370"/>
                      </a:lnTo>
                      <a:lnTo>
                        <a:pt x="2641" y="4358"/>
                      </a:lnTo>
                      <a:lnTo>
                        <a:pt x="2641" y="4352"/>
                      </a:lnTo>
                      <a:lnTo>
                        <a:pt x="2644" y="4347"/>
                      </a:lnTo>
                      <a:lnTo>
                        <a:pt x="2646" y="4341"/>
                      </a:lnTo>
                      <a:lnTo>
                        <a:pt x="2649" y="4335"/>
                      </a:lnTo>
                      <a:lnTo>
                        <a:pt x="2653" y="4330"/>
                      </a:lnTo>
                      <a:lnTo>
                        <a:pt x="2657" y="4326"/>
                      </a:lnTo>
                      <a:lnTo>
                        <a:pt x="2661" y="4322"/>
                      </a:lnTo>
                      <a:lnTo>
                        <a:pt x="2666" y="4321"/>
                      </a:lnTo>
                      <a:lnTo>
                        <a:pt x="2667" y="4312"/>
                      </a:lnTo>
                      <a:lnTo>
                        <a:pt x="2668" y="4301"/>
                      </a:lnTo>
                      <a:lnTo>
                        <a:pt x="2670" y="4290"/>
                      </a:lnTo>
                      <a:lnTo>
                        <a:pt x="2672" y="4279"/>
                      </a:lnTo>
                      <a:lnTo>
                        <a:pt x="2675" y="4267"/>
                      </a:lnTo>
                      <a:lnTo>
                        <a:pt x="2677" y="4256"/>
                      </a:lnTo>
                      <a:lnTo>
                        <a:pt x="2678" y="4244"/>
                      </a:lnTo>
                      <a:lnTo>
                        <a:pt x="2679" y="4235"/>
                      </a:lnTo>
                      <a:lnTo>
                        <a:pt x="2665" y="4231"/>
                      </a:lnTo>
                      <a:lnTo>
                        <a:pt x="2658" y="4220"/>
                      </a:lnTo>
                      <a:lnTo>
                        <a:pt x="2657" y="4204"/>
                      </a:lnTo>
                      <a:lnTo>
                        <a:pt x="2660" y="4186"/>
                      </a:lnTo>
                      <a:lnTo>
                        <a:pt x="2666" y="4168"/>
                      </a:lnTo>
                      <a:lnTo>
                        <a:pt x="2672" y="4152"/>
                      </a:lnTo>
                      <a:lnTo>
                        <a:pt x="2677" y="4141"/>
                      </a:lnTo>
                      <a:lnTo>
                        <a:pt x="2679" y="4137"/>
                      </a:lnTo>
                      <a:lnTo>
                        <a:pt x="2667" y="4131"/>
                      </a:lnTo>
                      <a:lnTo>
                        <a:pt x="2659" y="4119"/>
                      </a:lnTo>
                      <a:lnTo>
                        <a:pt x="2655" y="4100"/>
                      </a:lnTo>
                      <a:lnTo>
                        <a:pt x="2653" y="4078"/>
                      </a:lnTo>
                      <a:lnTo>
                        <a:pt x="2651" y="4056"/>
                      </a:lnTo>
                      <a:lnTo>
                        <a:pt x="2653" y="4033"/>
                      </a:lnTo>
                      <a:lnTo>
                        <a:pt x="2654" y="4015"/>
                      </a:lnTo>
                      <a:lnTo>
                        <a:pt x="2654" y="4002"/>
                      </a:lnTo>
                      <a:lnTo>
                        <a:pt x="2666" y="3989"/>
                      </a:lnTo>
                      <a:lnTo>
                        <a:pt x="2679" y="3989"/>
                      </a:lnTo>
                      <a:lnTo>
                        <a:pt x="2691" y="3978"/>
                      </a:lnTo>
                      <a:lnTo>
                        <a:pt x="2688" y="3981"/>
                      </a:lnTo>
                      <a:lnTo>
                        <a:pt x="2686" y="3982"/>
                      </a:lnTo>
                      <a:lnTo>
                        <a:pt x="2687" y="3979"/>
                      </a:lnTo>
                      <a:lnTo>
                        <a:pt x="2688" y="3975"/>
                      </a:lnTo>
                      <a:lnTo>
                        <a:pt x="2689" y="3968"/>
                      </a:lnTo>
                      <a:lnTo>
                        <a:pt x="2691" y="3961"/>
                      </a:lnTo>
                      <a:lnTo>
                        <a:pt x="2691" y="3952"/>
                      </a:lnTo>
                      <a:lnTo>
                        <a:pt x="2704" y="3940"/>
                      </a:lnTo>
                      <a:lnTo>
                        <a:pt x="2719" y="3940"/>
                      </a:lnTo>
                      <a:lnTo>
                        <a:pt x="2734" y="3938"/>
                      </a:lnTo>
                      <a:lnTo>
                        <a:pt x="2751" y="3937"/>
                      </a:lnTo>
                      <a:lnTo>
                        <a:pt x="2767" y="3934"/>
                      </a:lnTo>
                      <a:lnTo>
                        <a:pt x="2784" y="3932"/>
                      </a:lnTo>
                      <a:lnTo>
                        <a:pt x="2801" y="3931"/>
                      </a:lnTo>
                      <a:lnTo>
                        <a:pt x="2816" y="3929"/>
                      </a:lnTo>
                      <a:lnTo>
                        <a:pt x="2830" y="3929"/>
                      </a:lnTo>
                      <a:lnTo>
                        <a:pt x="2833" y="3920"/>
                      </a:lnTo>
                      <a:lnTo>
                        <a:pt x="2840" y="3912"/>
                      </a:lnTo>
                      <a:lnTo>
                        <a:pt x="2850" y="3905"/>
                      </a:lnTo>
                      <a:lnTo>
                        <a:pt x="2863" y="3898"/>
                      </a:lnTo>
                      <a:lnTo>
                        <a:pt x="2874" y="3890"/>
                      </a:lnTo>
                      <a:lnTo>
                        <a:pt x="2884" y="3884"/>
                      </a:lnTo>
                      <a:lnTo>
                        <a:pt x="2891" y="3875"/>
                      </a:lnTo>
                      <a:lnTo>
                        <a:pt x="2893" y="3867"/>
                      </a:lnTo>
                      <a:lnTo>
                        <a:pt x="2898" y="3867"/>
                      </a:lnTo>
                      <a:lnTo>
                        <a:pt x="2903" y="3865"/>
                      </a:lnTo>
                      <a:lnTo>
                        <a:pt x="2908" y="3864"/>
                      </a:lnTo>
                      <a:lnTo>
                        <a:pt x="2912" y="3860"/>
                      </a:lnTo>
                      <a:lnTo>
                        <a:pt x="2918" y="3858"/>
                      </a:lnTo>
                      <a:lnTo>
                        <a:pt x="2922" y="3857"/>
                      </a:lnTo>
                      <a:lnTo>
                        <a:pt x="2927" y="3855"/>
                      </a:lnTo>
                      <a:lnTo>
                        <a:pt x="2931" y="3855"/>
                      </a:lnTo>
                      <a:lnTo>
                        <a:pt x="2944" y="3842"/>
                      </a:lnTo>
                      <a:lnTo>
                        <a:pt x="2943" y="3832"/>
                      </a:lnTo>
                      <a:lnTo>
                        <a:pt x="2942" y="3819"/>
                      </a:lnTo>
                      <a:lnTo>
                        <a:pt x="2940" y="3804"/>
                      </a:lnTo>
                      <a:lnTo>
                        <a:pt x="2938" y="3789"/>
                      </a:lnTo>
                      <a:lnTo>
                        <a:pt x="2935" y="3774"/>
                      </a:lnTo>
                      <a:lnTo>
                        <a:pt x="2933" y="3761"/>
                      </a:lnTo>
                      <a:lnTo>
                        <a:pt x="2932" y="3750"/>
                      </a:lnTo>
                      <a:lnTo>
                        <a:pt x="2931" y="3744"/>
                      </a:lnTo>
                      <a:lnTo>
                        <a:pt x="2914" y="3741"/>
                      </a:lnTo>
                      <a:lnTo>
                        <a:pt x="2893" y="3732"/>
                      </a:lnTo>
                      <a:lnTo>
                        <a:pt x="2871" y="3718"/>
                      </a:lnTo>
                      <a:lnTo>
                        <a:pt x="2848" y="3702"/>
                      </a:lnTo>
                      <a:lnTo>
                        <a:pt x="2827" y="3685"/>
                      </a:lnTo>
                      <a:lnTo>
                        <a:pt x="2809" y="3666"/>
                      </a:lnTo>
                      <a:lnTo>
                        <a:pt x="2797" y="3649"/>
                      </a:lnTo>
                      <a:lnTo>
                        <a:pt x="2793" y="3634"/>
                      </a:lnTo>
                      <a:lnTo>
                        <a:pt x="2822" y="3667"/>
                      </a:lnTo>
                      <a:lnTo>
                        <a:pt x="2835" y="3685"/>
                      </a:lnTo>
                      <a:lnTo>
                        <a:pt x="2836" y="3692"/>
                      </a:lnTo>
                      <a:lnTo>
                        <a:pt x="2827" y="3689"/>
                      </a:lnTo>
                      <a:lnTo>
                        <a:pt x="2813" y="3679"/>
                      </a:lnTo>
                      <a:lnTo>
                        <a:pt x="2796" y="3665"/>
                      </a:lnTo>
                      <a:lnTo>
                        <a:pt x="2780" y="3649"/>
                      </a:lnTo>
                      <a:lnTo>
                        <a:pt x="2767" y="3634"/>
                      </a:lnTo>
                      <a:lnTo>
                        <a:pt x="2765" y="3625"/>
                      </a:lnTo>
                      <a:lnTo>
                        <a:pt x="2760" y="3613"/>
                      </a:lnTo>
                      <a:lnTo>
                        <a:pt x="2751" y="3601"/>
                      </a:lnTo>
                      <a:lnTo>
                        <a:pt x="2739" y="3588"/>
                      </a:lnTo>
                      <a:lnTo>
                        <a:pt x="2725" y="3574"/>
                      </a:lnTo>
                      <a:lnTo>
                        <a:pt x="2710" y="3562"/>
                      </a:lnTo>
                      <a:lnTo>
                        <a:pt x="2692" y="3548"/>
                      </a:lnTo>
                      <a:lnTo>
                        <a:pt x="2675" y="3535"/>
                      </a:lnTo>
                      <a:lnTo>
                        <a:pt x="2656" y="3523"/>
                      </a:lnTo>
                      <a:lnTo>
                        <a:pt x="2637" y="3511"/>
                      </a:lnTo>
                      <a:lnTo>
                        <a:pt x="2619" y="3501"/>
                      </a:lnTo>
                      <a:lnTo>
                        <a:pt x="2602" y="3492"/>
                      </a:lnTo>
                      <a:lnTo>
                        <a:pt x="2586" y="3485"/>
                      </a:lnTo>
                      <a:lnTo>
                        <a:pt x="2572" y="3479"/>
                      </a:lnTo>
                      <a:lnTo>
                        <a:pt x="2561" y="3475"/>
                      </a:lnTo>
                      <a:lnTo>
                        <a:pt x="2552" y="3474"/>
                      </a:lnTo>
                      <a:lnTo>
                        <a:pt x="2552" y="3425"/>
                      </a:lnTo>
                      <a:lnTo>
                        <a:pt x="2565" y="3425"/>
                      </a:lnTo>
                      <a:lnTo>
                        <a:pt x="2565" y="3389"/>
                      </a:lnTo>
                      <a:lnTo>
                        <a:pt x="2577" y="3386"/>
                      </a:lnTo>
                      <a:lnTo>
                        <a:pt x="2585" y="3377"/>
                      </a:lnTo>
                      <a:lnTo>
                        <a:pt x="2588" y="3365"/>
                      </a:lnTo>
                      <a:lnTo>
                        <a:pt x="2588" y="3351"/>
                      </a:lnTo>
                      <a:lnTo>
                        <a:pt x="2586" y="3338"/>
                      </a:lnTo>
                      <a:lnTo>
                        <a:pt x="2581" y="3326"/>
                      </a:lnTo>
                      <a:lnTo>
                        <a:pt x="2574" y="3317"/>
                      </a:lnTo>
                      <a:lnTo>
                        <a:pt x="2565" y="3314"/>
                      </a:lnTo>
                      <a:lnTo>
                        <a:pt x="2565" y="3278"/>
                      </a:lnTo>
                      <a:lnTo>
                        <a:pt x="2556" y="3276"/>
                      </a:lnTo>
                      <a:lnTo>
                        <a:pt x="2551" y="3270"/>
                      </a:lnTo>
                      <a:lnTo>
                        <a:pt x="2546" y="3262"/>
                      </a:lnTo>
                      <a:lnTo>
                        <a:pt x="2543" y="3252"/>
                      </a:lnTo>
                      <a:lnTo>
                        <a:pt x="2541" y="3242"/>
                      </a:lnTo>
                      <a:lnTo>
                        <a:pt x="2540" y="3232"/>
                      </a:lnTo>
                      <a:lnTo>
                        <a:pt x="2540" y="3223"/>
                      </a:lnTo>
                      <a:lnTo>
                        <a:pt x="2540" y="3217"/>
                      </a:lnTo>
                      <a:lnTo>
                        <a:pt x="2528" y="3217"/>
                      </a:lnTo>
                      <a:lnTo>
                        <a:pt x="2522" y="3206"/>
                      </a:lnTo>
                      <a:lnTo>
                        <a:pt x="2513" y="3195"/>
                      </a:lnTo>
                      <a:lnTo>
                        <a:pt x="2503" y="3182"/>
                      </a:lnTo>
                      <a:lnTo>
                        <a:pt x="2491" y="3168"/>
                      </a:lnTo>
                      <a:lnTo>
                        <a:pt x="2478" y="3153"/>
                      </a:lnTo>
                      <a:lnTo>
                        <a:pt x="2465" y="3138"/>
                      </a:lnTo>
                      <a:lnTo>
                        <a:pt x="2450" y="3122"/>
                      </a:lnTo>
                      <a:lnTo>
                        <a:pt x="2436" y="3106"/>
                      </a:lnTo>
                      <a:lnTo>
                        <a:pt x="2422" y="3090"/>
                      </a:lnTo>
                      <a:lnTo>
                        <a:pt x="2408" y="3074"/>
                      </a:lnTo>
                      <a:lnTo>
                        <a:pt x="2396" y="3059"/>
                      </a:lnTo>
                      <a:lnTo>
                        <a:pt x="2385" y="3044"/>
                      </a:lnTo>
                      <a:lnTo>
                        <a:pt x="2376" y="3030"/>
                      </a:lnTo>
                      <a:lnTo>
                        <a:pt x="2369" y="3018"/>
                      </a:lnTo>
                      <a:lnTo>
                        <a:pt x="2364" y="3006"/>
                      </a:lnTo>
                      <a:lnTo>
                        <a:pt x="2363" y="2996"/>
                      </a:lnTo>
                      <a:lnTo>
                        <a:pt x="2367" y="2994"/>
                      </a:lnTo>
                      <a:lnTo>
                        <a:pt x="2373" y="2991"/>
                      </a:lnTo>
                      <a:lnTo>
                        <a:pt x="2377" y="2984"/>
                      </a:lnTo>
                      <a:lnTo>
                        <a:pt x="2382" y="2977"/>
                      </a:lnTo>
                      <a:lnTo>
                        <a:pt x="2387" y="2971"/>
                      </a:lnTo>
                      <a:lnTo>
                        <a:pt x="2392" y="2964"/>
                      </a:lnTo>
                      <a:lnTo>
                        <a:pt x="2396" y="2961"/>
                      </a:lnTo>
                      <a:lnTo>
                        <a:pt x="2401" y="2959"/>
                      </a:lnTo>
                      <a:lnTo>
                        <a:pt x="2401" y="2934"/>
                      </a:lnTo>
                      <a:lnTo>
                        <a:pt x="2414" y="2934"/>
                      </a:lnTo>
                      <a:lnTo>
                        <a:pt x="2439" y="2751"/>
                      </a:lnTo>
                      <a:lnTo>
                        <a:pt x="2451" y="2738"/>
                      </a:lnTo>
                      <a:lnTo>
                        <a:pt x="2458" y="2735"/>
                      </a:lnTo>
                      <a:lnTo>
                        <a:pt x="2469" y="2726"/>
                      </a:lnTo>
                      <a:lnTo>
                        <a:pt x="2481" y="2714"/>
                      </a:lnTo>
                      <a:lnTo>
                        <a:pt x="2495" y="2701"/>
                      </a:lnTo>
                      <a:lnTo>
                        <a:pt x="2507" y="2688"/>
                      </a:lnTo>
                      <a:lnTo>
                        <a:pt x="2518" y="2676"/>
                      </a:lnTo>
                      <a:lnTo>
                        <a:pt x="2525" y="2668"/>
                      </a:lnTo>
                      <a:lnTo>
                        <a:pt x="2528" y="2664"/>
                      </a:lnTo>
                      <a:lnTo>
                        <a:pt x="2615" y="2664"/>
                      </a:lnTo>
                      <a:lnTo>
                        <a:pt x="2617" y="2669"/>
                      </a:lnTo>
                      <a:lnTo>
                        <a:pt x="2622" y="2672"/>
                      </a:lnTo>
                      <a:lnTo>
                        <a:pt x="2628" y="2674"/>
                      </a:lnTo>
                      <a:lnTo>
                        <a:pt x="2636" y="2675"/>
                      </a:lnTo>
                      <a:lnTo>
                        <a:pt x="2645" y="2676"/>
                      </a:lnTo>
                      <a:lnTo>
                        <a:pt x="2653" y="2677"/>
                      </a:lnTo>
                      <a:lnTo>
                        <a:pt x="2660" y="2677"/>
                      </a:lnTo>
                      <a:lnTo>
                        <a:pt x="2666" y="2677"/>
                      </a:lnTo>
                      <a:lnTo>
                        <a:pt x="2679" y="2664"/>
                      </a:lnTo>
                      <a:lnTo>
                        <a:pt x="2691" y="2652"/>
                      </a:lnTo>
                      <a:lnTo>
                        <a:pt x="2691" y="2554"/>
                      </a:lnTo>
                      <a:lnTo>
                        <a:pt x="2742" y="2554"/>
                      </a:lnTo>
                      <a:lnTo>
                        <a:pt x="2754" y="2542"/>
                      </a:lnTo>
                      <a:lnTo>
                        <a:pt x="2754" y="2530"/>
                      </a:lnTo>
                      <a:lnTo>
                        <a:pt x="2767" y="2530"/>
                      </a:lnTo>
                      <a:lnTo>
                        <a:pt x="2767" y="2517"/>
                      </a:lnTo>
                      <a:lnTo>
                        <a:pt x="2781" y="2517"/>
                      </a:lnTo>
                      <a:lnTo>
                        <a:pt x="2781" y="2504"/>
                      </a:lnTo>
                      <a:lnTo>
                        <a:pt x="2793" y="2504"/>
                      </a:lnTo>
                      <a:lnTo>
                        <a:pt x="2793" y="2493"/>
                      </a:lnTo>
                      <a:lnTo>
                        <a:pt x="2805" y="2493"/>
                      </a:lnTo>
                      <a:lnTo>
                        <a:pt x="2817" y="2481"/>
                      </a:lnTo>
                      <a:lnTo>
                        <a:pt x="2817" y="2469"/>
                      </a:lnTo>
                      <a:lnTo>
                        <a:pt x="2817" y="2457"/>
                      </a:lnTo>
                      <a:lnTo>
                        <a:pt x="2816" y="2446"/>
                      </a:lnTo>
                      <a:lnTo>
                        <a:pt x="2815" y="2435"/>
                      </a:lnTo>
                      <a:lnTo>
                        <a:pt x="2814" y="2423"/>
                      </a:lnTo>
                      <a:lnTo>
                        <a:pt x="2814" y="2411"/>
                      </a:lnTo>
                      <a:lnTo>
                        <a:pt x="2813" y="2400"/>
                      </a:lnTo>
                      <a:lnTo>
                        <a:pt x="2812" y="2388"/>
                      </a:lnTo>
                      <a:lnTo>
                        <a:pt x="2809" y="2376"/>
                      </a:lnTo>
                      <a:lnTo>
                        <a:pt x="2808" y="2365"/>
                      </a:lnTo>
                      <a:lnTo>
                        <a:pt x="2808" y="2354"/>
                      </a:lnTo>
                      <a:lnTo>
                        <a:pt x="2807" y="2342"/>
                      </a:lnTo>
                      <a:lnTo>
                        <a:pt x="2806" y="2330"/>
                      </a:lnTo>
                      <a:lnTo>
                        <a:pt x="2805" y="2319"/>
                      </a:lnTo>
                      <a:lnTo>
                        <a:pt x="2805" y="2308"/>
                      </a:lnTo>
                      <a:lnTo>
                        <a:pt x="2805" y="2296"/>
                      </a:lnTo>
                      <a:lnTo>
                        <a:pt x="2796" y="2296"/>
                      </a:lnTo>
                      <a:lnTo>
                        <a:pt x="2785" y="2295"/>
                      </a:lnTo>
                      <a:lnTo>
                        <a:pt x="2771" y="2293"/>
                      </a:lnTo>
                      <a:lnTo>
                        <a:pt x="2754" y="2291"/>
                      </a:lnTo>
                      <a:lnTo>
                        <a:pt x="2738" y="2288"/>
                      </a:lnTo>
                      <a:lnTo>
                        <a:pt x="2720" y="2285"/>
                      </a:lnTo>
                      <a:lnTo>
                        <a:pt x="2701" y="2279"/>
                      </a:lnTo>
                      <a:lnTo>
                        <a:pt x="2683" y="2273"/>
                      </a:lnTo>
                      <a:lnTo>
                        <a:pt x="2667" y="2266"/>
                      </a:lnTo>
                      <a:lnTo>
                        <a:pt x="2653" y="2259"/>
                      </a:lnTo>
                      <a:lnTo>
                        <a:pt x="2639" y="2249"/>
                      </a:lnTo>
                      <a:lnTo>
                        <a:pt x="2629" y="2240"/>
                      </a:lnTo>
                      <a:lnTo>
                        <a:pt x="2623" y="2228"/>
                      </a:lnTo>
                      <a:lnTo>
                        <a:pt x="2620" y="2215"/>
                      </a:lnTo>
                      <a:lnTo>
                        <a:pt x="2622" y="2201"/>
                      </a:lnTo>
                      <a:lnTo>
                        <a:pt x="2628" y="2186"/>
                      </a:lnTo>
                      <a:lnTo>
                        <a:pt x="2641" y="2186"/>
                      </a:lnTo>
                      <a:lnTo>
                        <a:pt x="2641" y="2161"/>
                      </a:lnTo>
                      <a:lnTo>
                        <a:pt x="2641" y="2171"/>
                      </a:lnTo>
                      <a:lnTo>
                        <a:pt x="2645" y="2170"/>
                      </a:lnTo>
                      <a:lnTo>
                        <a:pt x="2651" y="2164"/>
                      </a:lnTo>
                      <a:lnTo>
                        <a:pt x="2666" y="2161"/>
                      </a:lnTo>
                      <a:lnTo>
                        <a:pt x="2668" y="2155"/>
                      </a:lnTo>
                      <a:lnTo>
                        <a:pt x="2671" y="2150"/>
                      </a:lnTo>
                      <a:lnTo>
                        <a:pt x="2678" y="2143"/>
                      </a:lnTo>
                      <a:lnTo>
                        <a:pt x="2686" y="2135"/>
                      </a:lnTo>
                      <a:lnTo>
                        <a:pt x="2692" y="2127"/>
                      </a:lnTo>
                      <a:lnTo>
                        <a:pt x="2699" y="2118"/>
                      </a:lnTo>
                      <a:lnTo>
                        <a:pt x="2702" y="2110"/>
                      </a:lnTo>
                      <a:lnTo>
                        <a:pt x="2704" y="2100"/>
                      </a:lnTo>
                      <a:lnTo>
                        <a:pt x="2730" y="2100"/>
                      </a:lnTo>
                      <a:lnTo>
                        <a:pt x="2730" y="2087"/>
                      </a:lnTo>
                      <a:lnTo>
                        <a:pt x="2737" y="2086"/>
                      </a:lnTo>
                      <a:lnTo>
                        <a:pt x="2746" y="2083"/>
                      </a:lnTo>
                      <a:lnTo>
                        <a:pt x="2759" y="2079"/>
                      </a:lnTo>
                      <a:lnTo>
                        <a:pt x="2772" y="2072"/>
                      </a:lnTo>
                      <a:lnTo>
                        <a:pt x="2784" y="2065"/>
                      </a:lnTo>
                      <a:lnTo>
                        <a:pt x="2795" y="2057"/>
                      </a:lnTo>
                      <a:lnTo>
                        <a:pt x="2803" y="2049"/>
                      </a:lnTo>
                      <a:lnTo>
                        <a:pt x="2805" y="2039"/>
                      </a:lnTo>
                      <a:lnTo>
                        <a:pt x="2815" y="2038"/>
                      </a:lnTo>
                      <a:lnTo>
                        <a:pt x="2826" y="2035"/>
                      </a:lnTo>
                      <a:lnTo>
                        <a:pt x="2837" y="2031"/>
                      </a:lnTo>
                      <a:lnTo>
                        <a:pt x="2849" y="2026"/>
                      </a:lnTo>
                      <a:lnTo>
                        <a:pt x="2861" y="2022"/>
                      </a:lnTo>
                      <a:lnTo>
                        <a:pt x="2872" y="2018"/>
                      </a:lnTo>
                      <a:lnTo>
                        <a:pt x="2884" y="2015"/>
                      </a:lnTo>
                      <a:lnTo>
                        <a:pt x="2893" y="2013"/>
                      </a:lnTo>
                      <a:lnTo>
                        <a:pt x="2875" y="2021"/>
                      </a:lnTo>
                      <a:lnTo>
                        <a:pt x="2864" y="2024"/>
                      </a:lnTo>
                      <a:lnTo>
                        <a:pt x="2859" y="2023"/>
                      </a:lnTo>
                      <a:lnTo>
                        <a:pt x="2860" y="2020"/>
                      </a:lnTo>
                      <a:lnTo>
                        <a:pt x="2866" y="2015"/>
                      </a:lnTo>
                      <a:lnTo>
                        <a:pt x="2874" y="2007"/>
                      </a:lnTo>
                      <a:lnTo>
                        <a:pt x="2884" y="1999"/>
                      </a:lnTo>
                      <a:lnTo>
                        <a:pt x="2893" y="1990"/>
                      </a:lnTo>
                      <a:lnTo>
                        <a:pt x="2908" y="1986"/>
                      </a:lnTo>
                      <a:lnTo>
                        <a:pt x="2916" y="1977"/>
                      </a:lnTo>
                      <a:lnTo>
                        <a:pt x="2919" y="1970"/>
                      </a:lnTo>
                      <a:lnTo>
                        <a:pt x="2919" y="1965"/>
                      </a:lnTo>
                      <a:lnTo>
                        <a:pt x="2931" y="1965"/>
                      </a:lnTo>
                      <a:lnTo>
                        <a:pt x="2944" y="1928"/>
                      </a:lnTo>
                      <a:lnTo>
                        <a:pt x="2956" y="1928"/>
                      </a:lnTo>
                      <a:lnTo>
                        <a:pt x="2959" y="1923"/>
                      </a:lnTo>
                      <a:lnTo>
                        <a:pt x="2961" y="1914"/>
                      </a:lnTo>
                      <a:lnTo>
                        <a:pt x="2963" y="1904"/>
                      </a:lnTo>
                      <a:lnTo>
                        <a:pt x="2964" y="1892"/>
                      </a:lnTo>
                      <a:lnTo>
                        <a:pt x="2965" y="1879"/>
                      </a:lnTo>
                      <a:lnTo>
                        <a:pt x="2966" y="1865"/>
                      </a:lnTo>
                      <a:lnTo>
                        <a:pt x="2967" y="1850"/>
                      </a:lnTo>
                      <a:lnTo>
                        <a:pt x="2969" y="1834"/>
                      </a:lnTo>
                      <a:lnTo>
                        <a:pt x="2969" y="1819"/>
                      </a:lnTo>
                      <a:lnTo>
                        <a:pt x="2969" y="1804"/>
                      </a:lnTo>
                      <a:lnTo>
                        <a:pt x="2970" y="1789"/>
                      </a:lnTo>
                      <a:lnTo>
                        <a:pt x="2970" y="1775"/>
                      </a:lnTo>
                      <a:lnTo>
                        <a:pt x="2970" y="1762"/>
                      </a:lnTo>
                      <a:lnTo>
                        <a:pt x="2970" y="1750"/>
                      </a:lnTo>
                      <a:lnTo>
                        <a:pt x="2970" y="1740"/>
                      </a:lnTo>
                      <a:lnTo>
                        <a:pt x="2970" y="1732"/>
                      </a:lnTo>
                      <a:lnTo>
                        <a:pt x="3172" y="1745"/>
                      </a:lnTo>
                      <a:lnTo>
                        <a:pt x="3174" y="1755"/>
                      </a:lnTo>
                      <a:lnTo>
                        <a:pt x="3179" y="1756"/>
                      </a:lnTo>
                      <a:lnTo>
                        <a:pt x="3182" y="1758"/>
                      </a:lnTo>
                      <a:lnTo>
                        <a:pt x="3184" y="1769"/>
                      </a:lnTo>
                      <a:lnTo>
                        <a:pt x="3204" y="1767"/>
                      </a:lnTo>
                      <a:lnTo>
                        <a:pt x="3224" y="1764"/>
                      </a:lnTo>
                      <a:lnTo>
                        <a:pt x="3245" y="1757"/>
                      </a:lnTo>
                      <a:lnTo>
                        <a:pt x="3267" y="1750"/>
                      </a:lnTo>
                      <a:lnTo>
                        <a:pt x="3288" y="1744"/>
                      </a:lnTo>
                      <a:lnTo>
                        <a:pt x="3309" y="1737"/>
                      </a:lnTo>
                      <a:lnTo>
                        <a:pt x="3329" y="1734"/>
                      </a:lnTo>
                      <a:lnTo>
                        <a:pt x="3349" y="1732"/>
                      </a:lnTo>
                      <a:lnTo>
                        <a:pt x="3351" y="1722"/>
                      </a:lnTo>
                      <a:lnTo>
                        <a:pt x="3356" y="1715"/>
                      </a:lnTo>
                      <a:lnTo>
                        <a:pt x="3365" y="1709"/>
                      </a:lnTo>
                      <a:lnTo>
                        <a:pt x="3374" y="1707"/>
                      </a:lnTo>
                      <a:lnTo>
                        <a:pt x="3376" y="1701"/>
                      </a:lnTo>
                      <a:lnTo>
                        <a:pt x="3382" y="1692"/>
                      </a:lnTo>
                      <a:lnTo>
                        <a:pt x="3391" y="1683"/>
                      </a:lnTo>
                      <a:lnTo>
                        <a:pt x="3400" y="1672"/>
                      </a:lnTo>
                      <a:lnTo>
                        <a:pt x="3408" y="1661"/>
                      </a:lnTo>
                      <a:lnTo>
                        <a:pt x="3417" y="1654"/>
                      </a:lnTo>
                      <a:lnTo>
                        <a:pt x="3423" y="1648"/>
                      </a:lnTo>
                      <a:lnTo>
                        <a:pt x="3425" y="1645"/>
                      </a:lnTo>
                      <a:lnTo>
                        <a:pt x="3424" y="1628"/>
                      </a:lnTo>
                      <a:lnTo>
                        <a:pt x="3422" y="1605"/>
                      </a:lnTo>
                      <a:lnTo>
                        <a:pt x="3418" y="1579"/>
                      </a:lnTo>
                      <a:lnTo>
                        <a:pt x="3412" y="1553"/>
                      </a:lnTo>
                      <a:lnTo>
                        <a:pt x="3404" y="1527"/>
                      </a:lnTo>
                      <a:lnTo>
                        <a:pt x="3393" y="1506"/>
                      </a:lnTo>
                      <a:lnTo>
                        <a:pt x="3379" y="1492"/>
                      </a:lnTo>
                      <a:lnTo>
                        <a:pt x="3362" y="1486"/>
                      </a:lnTo>
                      <a:lnTo>
                        <a:pt x="3361" y="1481"/>
                      </a:lnTo>
                      <a:lnTo>
                        <a:pt x="3360" y="1476"/>
                      </a:lnTo>
                      <a:lnTo>
                        <a:pt x="3358" y="1469"/>
                      </a:lnTo>
                      <a:lnTo>
                        <a:pt x="3355" y="1462"/>
                      </a:lnTo>
                      <a:lnTo>
                        <a:pt x="3353" y="1454"/>
                      </a:lnTo>
                      <a:lnTo>
                        <a:pt x="3351" y="1448"/>
                      </a:lnTo>
                      <a:lnTo>
                        <a:pt x="3350" y="1443"/>
                      </a:lnTo>
                      <a:lnTo>
                        <a:pt x="3349" y="1437"/>
                      </a:lnTo>
                      <a:lnTo>
                        <a:pt x="3323" y="1435"/>
                      </a:lnTo>
                      <a:lnTo>
                        <a:pt x="3299" y="1429"/>
                      </a:lnTo>
                      <a:lnTo>
                        <a:pt x="3277" y="1418"/>
                      </a:lnTo>
                      <a:lnTo>
                        <a:pt x="3255" y="1404"/>
                      </a:lnTo>
                      <a:lnTo>
                        <a:pt x="3235" y="1389"/>
                      </a:lnTo>
                      <a:lnTo>
                        <a:pt x="3215" y="1371"/>
                      </a:lnTo>
                      <a:lnTo>
                        <a:pt x="3196" y="1352"/>
                      </a:lnTo>
                      <a:lnTo>
                        <a:pt x="3177" y="1333"/>
                      </a:lnTo>
                      <a:lnTo>
                        <a:pt x="3161" y="1314"/>
                      </a:lnTo>
                      <a:lnTo>
                        <a:pt x="3143" y="1294"/>
                      </a:lnTo>
                      <a:lnTo>
                        <a:pt x="3127" y="1276"/>
                      </a:lnTo>
                      <a:lnTo>
                        <a:pt x="3110" y="1261"/>
                      </a:lnTo>
                      <a:lnTo>
                        <a:pt x="3095" y="1247"/>
                      </a:lnTo>
                      <a:lnTo>
                        <a:pt x="3078" y="1237"/>
                      </a:lnTo>
                      <a:lnTo>
                        <a:pt x="3063" y="1230"/>
                      </a:lnTo>
                      <a:lnTo>
                        <a:pt x="3046" y="1228"/>
                      </a:lnTo>
                      <a:lnTo>
                        <a:pt x="3033" y="1216"/>
                      </a:lnTo>
                      <a:lnTo>
                        <a:pt x="3032" y="1210"/>
                      </a:lnTo>
                      <a:lnTo>
                        <a:pt x="3029" y="1199"/>
                      </a:lnTo>
                      <a:lnTo>
                        <a:pt x="3025" y="1187"/>
                      </a:lnTo>
                      <a:lnTo>
                        <a:pt x="3022" y="1173"/>
                      </a:lnTo>
                      <a:lnTo>
                        <a:pt x="3018" y="1160"/>
                      </a:lnTo>
                      <a:lnTo>
                        <a:pt x="3016" y="1147"/>
                      </a:lnTo>
                      <a:lnTo>
                        <a:pt x="3016" y="1136"/>
                      </a:lnTo>
                      <a:lnTo>
                        <a:pt x="3019" y="1130"/>
                      </a:lnTo>
                      <a:lnTo>
                        <a:pt x="3033" y="1130"/>
                      </a:lnTo>
                      <a:lnTo>
                        <a:pt x="3035" y="1120"/>
                      </a:lnTo>
                      <a:lnTo>
                        <a:pt x="3034" y="1111"/>
                      </a:lnTo>
                      <a:lnTo>
                        <a:pt x="3030" y="1100"/>
                      </a:lnTo>
                      <a:lnTo>
                        <a:pt x="3025" y="1090"/>
                      </a:lnTo>
                      <a:lnTo>
                        <a:pt x="3018" y="1079"/>
                      </a:lnTo>
                      <a:lnTo>
                        <a:pt x="3013" y="1070"/>
                      </a:lnTo>
                      <a:lnTo>
                        <a:pt x="3008" y="1063"/>
                      </a:lnTo>
                      <a:lnTo>
                        <a:pt x="3007" y="1056"/>
                      </a:lnTo>
                      <a:lnTo>
                        <a:pt x="3018" y="1071"/>
                      </a:lnTo>
                      <a:lnTo>
                        <a:pt x="3023" y="1080"/>
                      </a:lnTo>
                      <a:lnTo>
                        <a:pt x="3023" y="1082"/>
                      </a:lnTo>
                      <a:lnTo>
                        <a:pt x="3018" y="1080"/>
                      </a:lnTo>
                      <a:lnTo>
                        <a:pt x="3012" y="1076"/>
                      </a:lnTo>
                      <a:lnTo>
                        <a:pt x="3002" y="1069"/>
                      </a:lnTo>
                      <a:lnTo>
                        <a:pt x="2992" y="1062"/>
                      </a:lnTo>
                      <a:lnTo>
                        <a:pt x="2982" y="1056"/>
                      </a:lnTo>
                      <a:lnTo>
                        <a:pt x="2970" y="1045"/>
                      </a:lnTo>
                      <a:lnTo>
                        <a:pt x="2970" y="1007"/>
                      </a:lnTo>
                      <a:lnTo>
                        <a:pt x="2956" y="1007"/>
                      </a:lnTo>
                      <a:lnTo>
                        <a:pt x="2956" y="983"/>
                      </a:lnTo>
                      <a:lnTo>
                        <a:pt x="2953" y="981"/>
                      </a:lnTo>
                      <a:lnTo>
                        <a:pt x="2948" y="976"/>
                      </a:lnTo>
                      <a:lnTo>
                        <a:pt x="2941" y="968"/>
                      </a:lnTo>
                      <a:lnTo>
                        <a:pt x="2933" y="958"/>
                      </a:lnTo>
                      <a:lnTo>
                        <a:pt x="2924" y="945"/>
                      </a:lnTo>
                      <a:lnTo>
                        <a:pt x="2914" y="932"/>
                      </a:lnTo>
                      <a:lnTo>
                        <a:pt x="2903" y="917"/>
                      </a:lnTo>
                      <a:lnTo>
                        <a:pt x="2892" y="902"/>
                      </a:lnTo>
                      <a:lnTo>
                        <a:pt x="2881" y="887"/>
                      </a:lnTo>
                      <a:lnTo>
                        <a:pt x="2870" y="871"/>
                      </a:lnTo>
                      <a:lnTo>
                        <a:pt x="2859" y="857"/>
                      </a:lnTo>
                      <a:lnTo>
                        <a:pt x="2848" y="844"/>
                      </a:lnTo>
                      <a:lnTo>
                        <a:pt x="2839" y="832"/>
                      </a:lnTo>
                      <a:lnTo>
                        <a:pt x="2830" y="823"/>
                      </a:lnTo>
                      <a:lnTo>
                        <a:pt x="2823" y="816"/>
                      </a:lnTo>
                      <a:lnTo>
                        <a:pt x="2817" y="812"/>
                      </a:lnTo>
                      <a:lnTo>
                        <a:pt x="2812" y="808"/>
                      </a:lnTo>
                      <a:lnTo>
                        <a:pt x="2808" y="800"/>
                      </a:lnTo>
                      <a:lnTo>
                        <a:pt x="2807" y="790"/>
                      </a:lnTo>
                      <a:lnTo>
                        <a:pt x="2808" y="776"/>
                      </a:lnTo>
                      <a:lnTo>
                        <a:pt x="2811" y="761"/>
                      </a:lnTo>
                      <a:lnTo>
                        <a:pt x="2813" y="745"/>
                      </a:lnTo>
                      <a:lnTo>
                        <a:pt x="2815" y="727"/>
                      </a:lnTo>
                      <a:lnTo>
                        <a:pt x="2818" y="709"/>
                      </a:lnTo>
                      <a:lnTo>
                        <a:pt x="2821" y="692"/>
                      </a:lnTo>
                      <a:lnTo>
                        <a:pt x="2821" y="674"/>
                      </a:lnTo>
                      <a:lnTo>
                        <a:pt x="2821" y="658"/>
                      </a:lnTo>
                      <a:lnTo>
                        <a:pt x="2818" y="645"/>
                      </a:lnTo>
                      <a:lnTo>
                        <a:pt x="2814" y="633"/>
                      </a:lnTo>
                      <a:lnTo>
                        <a:pt x="2806" y="623"/>
                      </a:lnTo>
                      <a:lnTo>
                        <a:pt x="2795" y="618"/>
                      </a:lnTo>
                      <a:lnTo>
                        <a:pt x="2781" y="616"/>
                      </a:lnTo>
                      <a:lnTo>
                        <a:pt x="2779" y="608"/>
                      </a:lnTo>
                      <a:lnTo>
                        <a:pt x="2775" y="594"/>
                      </a:lnTo>
                      <a:lnTo>
                        <a:pt x="2769" y="578"/>
                      </a:lnTo>
                      <a:lnTo>
                        <a:pt x="2762" y="560"/>
                      </a:lnTo>
                      <a:lnTo>
                        <a:pt x="2754" y="542"/>
                      </a:lnTo>
                      <a:lnTo>
                        <a:pt x="2748" y="525"/>
                      </a:lnTo>
                      <a:lnTo>
                        <a:pt x="2744" y="512"/>
                      </a:lnTo>
                      <a:lnTo>
                        <a:pt x="2742" y="505"/>
                      </a:lnTo>
                      <a:lnTo>
                        <a:pt x="2730" y="505"/>
                      </a:lnTo>
                      <a:lnTo>
                        <a:pt x="2717" y="487"/>
                      </a:lnTo>
                      <a:lnTo>
                        <a:pt x="2701" y="470"/>
                      </a:lnTo>
                      <a:lnTo>
                        <a:pt x="2685" y="453"/>
                      </a:lnTo>
                      <a:lnTo>
                        <a:pt x="2667" y="437"/>
                      </a:lnTo>
                      <a:lnTo>
                        <a:pt x="2647" y="422"/>
                      </a:lnTo>
                      <a:lnTo>
                        <a:pt x="2627" y="406"/>
                      </a:lnTo>
                      <a:lnTo>
                        <a:pt x="2606" y="391"/>
                      </a:lnTo>
                      <a:lnTo>
                        <a:pt x="2586" y="376"/>
                      </a:lnTo>
                      <a:lnTo>
                        <a:pt x="2565" y="361"/>
                      </a:lnTo>
                      <a:lnTo>
                        <a:pt x="2545" y="346"/>
                      </a:lnTo>
                      <a:lnTo>
                        <a:pt x="2525" y="331"/>
                      </a:lnTo>
                      <a:lnTo>
                        <a:pt x="2508" y="315"/>
                      </a:lnTo>
                      <a:lnTo>
                        <a:pt x="2490" y="299"/>
                      </a:lnTo>
                      <a:lnTo>
                        <a:pt x="2476" y="283"/>
                      </a:lnTo>
                      <a:lnTo>
                        <a:pt x="2462" y="266"/>
                      </a:lnTo>
                      <a:lnTo>
                        <a:pt x="2451" y="248"/>
                      </a:lnTo>
                      <a:lnTo>
                        <a:pt x="2376" y="248"/>
                      </a:lnTo>
                      <a:lnTo>
                        <a:pt x="2376" y="259"/>
                      </a:lnTo>
                      <a:lnTo>
                        <a:pt x="2367" y="260"/>
                      </a:lnTo>
                      <a:lnTo>
                        <a:pt x="2357" y="259"/>
                      </a:lnTo>
                      <a:lnTo>
                        <a:pt x="2344" y="257"/>
                      </a:lnTo>
                      <a:lnTo>
                        <a:pt x="2330" y="253"/>
                      </a:lnTo>
                      <a:lnTo>
                        <a:pt x="2314" y="248"/>
                      </a:lnTo>
                      <a:lnTo>
                        <a:pt x="2299" y="241"/>
                      </a:lnTo>
                      <a:lnTo>
                        <a:pt x="2282" y="235"/>
                      </a:lnTo>
                      <a:lnTo>
                        <a:pt x="2265" y="227"/>
                      </a:lnTo>
                      <a:lnTo>
                        <a:pt x="2249" y="220"/>
                      </a:lnTo>
                      <a:lnTo>
                        <a:pt x="2233" y="212"/>
                      </a:lnTo>
                      <a:lnTo>
                        <a:pt x="2218" y="205"/>
                      </a:lnTo>
                      <a:lnTo>
                        <a:pt x="2205" y="199"/>
                      </a:lnTo>
                      <a:lnTo>
                        <a:pt x="2193" y="193"/>
                      </a:lnTo>
                      <a:lnTo>
                        <a:pt x="2184" y="189"/>
                      </a:lnTo>
                      <a:lnTo>
                        <a:pt x="2177" y="187"/>
                      </a:lnTo>
                      <a:lnTo>
                        <a:pt x="2173" y="186"/>
                      </a:lnTo>
                      <a:lnTo>
                        <a:pt x="2185" y="182"/>
                      </a:lnTo>
                      <a:lnTo>
                        <a:pt x="2186" y="171"/>
                      </a:lnTo>
                      <a:lnTo>
                        <a:pt x="2180" y="155"/>
                      </a:lnTo>
                      <a:lnTo>
                        <a:pt x="2167" y="137"/>
                      </a:lnTo>
                      <a:lnTo>
                        <a:pt x="2152" y="119"/>
                      </a:lnTo>
                      <a:lnTo>
                        <a:pt x="2139" y="103"/>
                      </a:lnTo>
                      <a:lnTo>
                        <a:pt x="2128" y="92"/>
                      </a:lnTo>
                      <a:lnTo>
                        <a:pt x="2123" y="88"/>
                      </a:lnTo>
                      <a:lnTo>
                        <a:pt x="2034" y="88"/>
                      </a:lnTo>
                      <a:lnTo>
                        <a:pt x="2030" y="78"/>
                      </a:lnTo>
                      <a:lnTo>
                        <a:pt x="2022" y="70"/>
                      </a:lnTo>
                      <a:lnTo>
                        <a:pt x="2008" y="61"/>
                      </a:lnTo>
                      <a:lnTo>
                        <a:pt x="1993" y="54"/>
                      </a:lnTo>
                      <a:lnTo>
                        <a:pt x="1976" y="47"/>
                      </a:lnTo>
                      <a:lnTo>
                        <a:pt x="1960" y="43"/>
                      </a:lnTo>
                      <a:lnTo>
                        <a:pt x="1945" y="40"/>
                      </a:lnTo>
                      <a:lnTo>
                        <a:pt x="1934" y="39"/>
                      </a:lnTo>
                      <a:lnTo>
                        <a:pt x="1908" y="30"/>
                      </a:lnTo>
                      <a:lnTo>
                        <a:pt x="1879" y="23"/>
                      </a:lnTo>
                      <a:lnTo>
                        <a:pt x="1849" y="17"/>
                      </a:lnTo>
                      <a:lnTo>
                        <a:pt x="1818" y="12"/>
                      </a:lnTo>
                      <a:lnTo>
                        <a:pt x="1786" y="8"/>
                      </a:lnTo>
                      <a:lnTo>
                        <a:pt x="1753" y="5"/>
                      </a:lnTo>
                      <a:lnTo>
                        <a:pt x="1720" y="3"/>
                      </a:lnTo>
                      <a:lnTo>
                        <a:pt x="1686" y="1"/>
                      </a:lnTo>
                      <a:lnTo>
                        <a:pt x="1651" y="0"/>
                      </a:lnTo>
                      <a:lnTo>
                        <a:pt x="1618" y="0"/>
                      </a:lnTo>
                      <a:lnTo>
                        <a:pt x="1585" y="0"/>
                      </a:lnTo>
                      <a:lnTo>
                        <a:pt x="1552" y="0"/>
                      </a:lnTo>
                      <a:lnTo>
                        <a:pt x="1519" y="0"/>
                      </a:lnTo>
                      <a:lnTo>
                        <a:pt x="1488" y="1"/>
                      </a:lnTo>
                      <a:lnTo>
                        <a:pt x="1457" y="1"/>
                      </a:lnTo>
                      <a:lnTo>
                        <a:pt x="1428" y="1"/>
                      </a:lnTo>
                      <a:lnTo>
                        <a:pt x="1426" y="8"/>
                      </a:lnTo>
                      <a:lnTo>
                        <a:pt x="1421" y="13"/>
                      </a:lnTo>
                      <a:lnTo>
                        <a:pt x="1414" y="16"/>
                      </a:lnTo>
                      <a:lnTo>
                        <a:pt x="1404" y="19"/>
                      </a:lnTo>
                      <a:lnTo>
                        <a:pt x="1393" y="20"/>
                      </a:lnTo>
                      <a:lnTo>
                        <a:pt x="1378" y="22"/>
                      </a:lnTo>
                      <a:lnTo>
                        <a:pt x="1364" y="22"/>
                      </a:lnTo>
                      <a:lnTo>
                        <a:pt x="1350" y="22"/>
                      </a:lnTo>
                      <a:lnTo>
                        <a:pt x="1334" y="20"/>
                      </a:lnTo>
                      <a:lnTo>
                        <a:pt x="1319" y="19"/>
                      </a:lnTo>
                      <a:lnTo>
                        <a:pt x="1303" y="18"/>
                      </a:lnTo>
                      <a:lnTo>
                        <a:pt x="1290" y="17"/>
                      </a:lnTo>
                      <a:lnTo>
                        <a:pt x="1277" y="16"/>
                      </a:lnTo>
                      <a:lnTo>
                        <a:pt x="1266" y="15"/>
                      </a:lnTo>
                      <a:lnTo>
                        <a:pt x="1258" y="14"/>
                      </a:lnTo>
                      <a:lnTo>
                        <a:pt x="1251" y="14"/>
                      </a:lnTo>
                      <a:lnTo>
                        <a:pt x="1281" y="18"/>
                      </a:lnTo>
                      <a:lnTo>
                        <a:pt x="1303" y="22"/>
                      </a:lnTo>
                      <a:lnTo>
                        <a:pt x="1319" y="24"/>
                      </a:lnTo>
                      <a:lnTo>
                        <a:pt x="1330" y="25"/>
                      </a:lnTo>
                      <a:lnTo>
                        <a:pt x="1335" y="26"/>
                      </a:lnTo>
                      <a:lnTo>
                        <a:pt x="1333" y="26"/>
                      </a:lnTo>
                      <a:lnTo>
                        <a:pt x="1328" y="26"/>
                      </a:lnTo>
                      <a:lnTo>
                        <a:pt x="1319" y="27"/>
                      </a:lnTo>
                      <a:lnTo>
                        <a:pt x="1309" y="27"/>
                      </a:lnTo>
                      <a:lnTo>
                        <a:pt x="1298" y="27"/>
                      </a:lnTo>
                      <a:lnTo>
                        <a:pt x="1287" y="28"/>
                      </a:lnTo>
                      <a:lnTo>
                        <a:pt x="1276" y="29"/>
                      </a:lnTo>
                      <a:lnTo>
                        <a:pt x="1266" y="31"/>
                      </a:lnTo>
                      <a:lnTo>
                        <a:pt x="1258" y="34"/>
                      </a:lnTo>
                      <a:lnTo>
                        <a:pt x="1251" y="39"/>
                      </a:lnTo>
                      <a:lnTo>
                        <a:pt x="1226" y="39"/>
                      </a:lnTo>
                      <a:lnTo>
                        <a:pt x="1226" y="50"/>
                      </a:lnTo>
                      <a:lnTo>
                        <a:pt x="1175" y="50"/>
                      </a:lnTo>
                      <a:lnTo>
                        <a:pt x="1174" y="57"/>
                      </a:lnTo>
                      <a:lnTo>
                        <a:pt x="1170" y="66"/>
                      </a:lnTo>
                      <a:lnTo>
                        <a:pt x="1163" y="77"/>
                      </a:lnTo>
                      <a:lnTo>
                        <a:pt x="1156" y="91"/>
                      </a:lnTo>
                      <a:lnTo>
                        <a:pt x="1150" y="105"/>
                      </a:lnTo>
                      <a:lnTo>
                        <a:pt x="1143" y="120"/>
                      </a:lnTo>
                      <a:lnTo>
                        <a:pt x="1139" y="135"/>
                      </a:lnTo>
                      <a:lnTo>
                        <a:pt x="1137" y="148"/>
                      </a:lnTo>
                      <a:lnTo>
                        <a:pt x="1149" y="123"/>
                      </a:lnTo>
                      <a:lnTo>
                        <a:pt x="1153" y="107"/>
                      </a:lnTo>
                      <a:lnTo>
                        <a:pt x="1153" y="102"/>
                      </a:lnTo>
                      <a:lnTo>
                        <a:pt x="1149" y="103"/>
                      </a:lnTo>
                      <a:lnTo>
                        <a:pt x="1141" y="110"/>
                      </a:lnTo>
                      <a:lnTo>
                        <a:pt x="1132" y="121"/>
                      </a:lnTo>
                      <a:lnTo>
                        <a:pt x="1122" y="135"/>
                      </a:lnTo>
                      <a:lnTo>
                        <a:pt x="1112" y="148"/>
                      </a:lnTo>
                      <a:lnTo>
                        <a:pt x="1112" y="198"/>
                      </a:lnTo>
                      <a:lnTo>
                        <a:pt x="1108" y="200"/>
                      </a:lnTo>
                      <a:lnTo>
                        <a:pt x="1103" y="203"/>
                      </a:lnTo>
                      <a:lnTo>
                        <a:pt x="1099" y="209"/>
                      </a:lnTo>
                      <a:lnTo>
                        <a:pt x="1093" y="216"/>
                      </a:lnTo>
                      <a:lnTo>
                        <a:pt x="1089" y="223"/>
                      </a:lnTo>
                      <a:lnTo>
                        <a:pt x="1084" y="230"/>
                      </a:lnTo>
                      <a:lnTo>
                        <a:pt x="1079" y="233"/>
                      </a:lnTo>
                      <a:lnTo>
                        <a:pt x="1074" y="235"/>
                      </a:lnTo>
                      <a:lnTo>
                        <a:pt x="1082" y="224"/>
                      </a:lnTo>
                      <a:lnTo>
                        <a:pt x="1087" y="220"/>
                      </a:lnTo>
                      <a:lnTo>
                        <a:pt x="1089" y="220"/>
                      </a:lnTo>
                      <a:lnTo>
                        <a:pt x="1089" y="224"/>
                      </a:lnTo>
                      <a:lnTo>
                        <a:pt x="1087" y="231"/>
                      </a:lnTo>
                      <a:lnTo>
                        <a:pt x="1083" y="240"/>
                      </a:lnTo>
                      <a:lnTo>
                        <a:pt x="1079" y="250"/>
                      </a:lnTo>
                      <a:lnTo>
                        <a:pt x="1074" y="259"/>
                      </a:lnTo>
                      <a:lnTo>
                        <a:pt x="1061" y="271"/>
                      </a:lnTo>
                      <a:lnTo>
                        <a:pt x="1049" y="284"/>
                      </a:lnTo>
                      <a:lnTo>
                        <a:pt x="1044" y="284"/>
                      </a:lnTo>
                      <a:lnTo>
                        <a:pt x="1038" y="286"/>
                      </a:lnTo>
                      <a:lnTo>
                        <a:pt x="1031" y="288"/>
                      </a:lnTo>
                      <a:lnTo>
                        <a:pt x="1026" y="291"/>
                      </a:lnTo>
                      <a:lnTo>
                        <a:pt x="1020" y="295"/>
                      </a:lnTo>
                      <a:lnTo>
                        <a:pt x="1016" y="299"/>
                      </a:lnTo>
                      <a:lnTo>
                        <a:pt x="1013" y="304"/>
                      </a:lnTo>
                      <a:lnTo>
                        <a:pt x="1011" y="309"/>
                      </a:lnTo>
                      <a:lnTo>
                        <a:pt x="1019" y="301"/>
                      </a:lnTo>
                      <a:lnTo>
                        <a:pt x="1021" y="297"/>
                      </a:lnTo>
                      <a:lnTo>
                        <a:pt x="1021" y="295"/>
                      </a:lnTo>
                      <a:lnTo>
                        <a:pt x="1018" y="295"/>
                      </a:lnTo>
                      <a:lnTo>
                        <a:pt x="1011" y="297"/>
                      </a:lnTo>
                      <a:lnTo>
                        <a:pt x="1005" y="300"/>
                      </a:lnTo>
                      <a:lnTo>
                        <a:pt x="996" y="304"/>
                      </a:lnTo>
                      <a:lnTo>
                        <a:pt x="986" y="309"/>
                      </a:lnTo>
                      <a:lnTo>
                        <a:pt x="981" y="323"/>
                      </a:lnTo>
                      <a:lnTo>
                        <a:pt x="966" y="333"/>
                      </a:lnTo>
                      <a:lnTo>
                        <a:pt x="944" y="337"/>
                      </a:lnTo>
                      <a:lnTo>
                        <a:pt x="920" y="339"/>
                      </a:lnTo>
                      <a:lnTo>
                        <a:pt x="893" y="338"/>
                      </a:lnTo>
                      <a:lnTo>
                        <a:pt x="869" y="336"/>
                      </a:lnTo>
                      <a:lnTo>
                        <a:pt x="848" y="334"/>
                      </a:lnTo>
                      <a:lnTo>
                        <a:pt x="835" y="333"/>
                      </a:lnTo>
                      <a:lnTo>
                        <a:pt x="823" y="345"/>
                      </a:lnTo>
                      <a:lnTo>
                        <a:pt x="826" y="342"/>
                      </a:lnTo>
                      <a:lnTo>
                        <a:pt x="828" y="341"/>
                      </a:lnTo>
                      <a:lnTo>
                        <a:pt x="827" y="344"/>
                      </a:lnTo>
                      <a:lnTo>
                        <a:pt x="826" y="348"/>
                      </a:lnTo>
                      <a:lnTo>
                        <a:pt x="825" y="353"/>
                      </a:lnTo>
                      <a:lnTo>
                        <a:pt x="823" y="361"/>
                      </a:lnTo>
                      <a:lnTo>
                        <a:pt x="823" y="369"/>
                      </a:lnTo>
                      <a:lnTo>
                        <a:pt x="811" y="371"/>
                      </a:lnTo>
                      <a:lnTo>
                        <a:pt x="809" y="376"/>
                      </a:lnTo>
                      <a:lnTo>
                        <a:pt x="808" y="380"/>
                      </a:lnTo>
                      <a:lnTo>
                        <a:pt x="796" y="382"/>
                      </a:lnTo>
                      <a:lnTo>
                        <a:pt x="795" y="389"/>
                      </a:lnTo>
                      <a:lnTo>
                        <a:pt x="792" y="397"/>
                      </a:lnTo>
                      <a:lnTo>
                        <a:pt x="787" y="407"/>
                      </a:lnTo>
                      <a:lnTo>
                        <a:pt x="783" y="417"/>
                      </a:lnTo>
                      <a:lnTo>
                        <a:pt x="776" y="427"/>
                      </a:lnTo>
                      <a:lnTo>
                        <a:pt x="769" y="435"/>
                      </a:lnTo>
                      <a:lnTo>
                        <a:pt x="764" y="441"/>
                      </a:lnTo>
                      <a:lnTo>
                        <a:pt x="758" y="443"/>
                      </a:lnTo>
                      <a:lnTo>
                        <a:pt x="758" y="469"/>
                      </a:lnTo>
                      <a:lnTo>
                        <a:pt x="746" y="469"/>
                      </a:lnTo>
                      <a:lnTo>
                        <a:pt x="742" y="479"/>
                      </a:lnTo>
                      <a:lnTo>
                        <a:pt x="736" y="494"/>
                      </a:lnTo>
                      <a:lnTo>
                        <a:pt x="732" y="511"/>
                      </a:lnTo>
                      <a:lnTo>
                        <a:pt x="729" y="529"/>
                      </a:lnTo>
                      <a:lnTo>
                        <a:pt x="725" y="548"/>
                      </a:lnTo>
                      <a:lnTo>
                        <a:pt x="723" y="565"/>
                      </a:lnTo>
                      <a:lnTo>
                        <a:pt x="721" y="578"/>
                      </a:lnTo>
                      <a:lnTo>
                        <a:pt x="721" y="590"/>
                      </a:lnTo>
                      <a:lnTo>
                        <a:pt x="712" y="593"/>
                      </a:lnTo>
                      <a:lnTo>
                        <a:pt x="706" y="600"/>
                      </a:lnTo>
                      <a:lnTo>
                        <a:pt x="702" y="612"/>
                      </a:lnTo>
                      <a:lnTo>
                        <a:pt x="699" y="624"/>
                      </a:lnTo>
                      <a:lnTo>
                        <a:pt x="697" y="638"/>
                      </a:lnTo>
                      <a:lnTo>
                        <a:pt x="695" y="653"/>
                      </a:lnTo>
                      <a:lnTo>
                        <a:pt x="695" y="666"/>
                      </a:lnTo>
                      <a:lnTo>
                        <a:pt x="695" y="677"/>
                      </a:lnTo>
                      <a:lnTo>
                        <a:pt x="691" y="678"/>
                      </a:lnTo>
                      <a:lnTo>
                        <a:pt x="688" y="681"/>
                      </a:lnTo>
                      <a:lnTo>
                        <a:pt x="684" y="684"/>
                      </a:lnTo>
                      <a:lnTo>
                        <a:pt x="681" y="688"/>
                      </a:lnTo>
                      <a:lnTo>
                        <a:pt x="678" y="694"/>
                      </a:lnTo>
                      <a:lnTo>
                        <a:pt x="672" y="697"/>
                      </a:lnTo>
                      <a:lnTo>
                        <a:pt x="666" y="700"/>
                      </a:lnTo>
                      <a:lnTo>
                        <a:pt x="657" y="701"/>
                      </a:lnTo>
                      <a:lnTo>
                        <a:pt x="657" y="726"/>
                      </a:lnTo>
                      <a:lnTo>
                        <a:pt x="645" y="726"/>
                      </a:lnTo>
                      <a:lnTo>
                        <a:pt x="645" y="763"/>
                      </a:lnTo>
                      <a:lnTo>
                        <a:pt x="632" y="775"/>
                      </a:lnTo>
                      <a:lnTo>
                        <a:pt x="620" y="7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" name="Freeform 4"/>
                <p:cNvSpPr>
                  <a:spLocks/>
                </p:cNvSpPr>
                <p:nvPr/>
              </p:nvSpPr>
              <p:spPr bwMode="auto">
                <a:xfrm>
                  <a:off x="633" y="207"/>
                  <a:ext cx="41" cy="6"/>
                </a:xfrm>
                <a:custGeom>
                  <a:avLst/>
                  <a:gdLst>
                    <a:gd name="T0" fmla="*/ 0 w 202"/>
                    <a:gd name="T1" fmla="*/ 0 h 53"/>
                    <a:gd name="T2" fmla="*/ 0 w 202"/>
                    <a:gd name="T3" fmla="*/ 0 h 53"/>
                    <a:gd name="T4" fmla="*/ 0 w 202"/>
                    <a:gd name="T5" fmla="*/ 0 h 53"/>
                    <a:gd name="T6" fmla="*/ 0 w 202"/>
                    <a:gd name="T7" fmla="*/ 0 h 53"/>
                    <a:gd name="T8" fmla="*/ 0 w 202"/>
                    <a:gd name="T9" fmla="*/ 0 h 53"/>
                    <a:gd name="T10" fmla="*/ 0 w 202"/>
                    <a:gd name="T11" fmla="*/ 0 h 53"/>
                    <a:gd name="T12" fmla="*/ 0 w 202"/>
                    <a:gd name="T13" fmla="*/ 0 h 53"/>
                    <a:gd name="T14" fmla="*/ 0 w 202"/>
                    <a:gd name="T15" fmla="*/ 0 h 53"/>
                    <a:gd name="T16" fmla="*/ 0 w 202"/>
                    <a:gd name="T17" fmla="*/ 0 h 53"/>
                    <a:gd name="T18" fmla="*/ 0 w 202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2" h="53">
                      <a:moveTo>
                        <a:pt x="49" y="39"/>
                      </a:moveTo>
                      <a:lnTo>
                        <a:pt x="24" y="53"/>
                      </a:lnTo>
                      <a:lnTo>
                        <a:pt x="202" y="53"/>
                      </a:lnTo>
                      <a:lnTo>
                        <a:pt x="202" y="0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24" y="0"/>
                      </a:lnTo>
                      <a:lnTo>
                        <a:pt x="8" y="0"/>
                      </a:lnTo>
                      <a:lnTo>
                        <a:pt x="0" y="14"/>
                      </a:lnTo>
                      <a:lnTo>
                        <a:pt x="49" y="3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>
                  <a:off x="544" y="208"/>
                  <a:ext cx="99" cy="89"/>
                </a:xfrm>
                <a:custGeom>
                  <a:avLst/>
                  <a:gdLst>
                    <a:gd name="T0" fmla="*/ 0 w 495"/>
                    <a:gd name="T1" fmla="*/ 0 h 799"/>
                    <a:gd name="T2" fmla="*/ 0 w 495"/>
                    <a:gd name="T3" fmla="*/ 0 h 799"/>
                    <a:gd name="T4" fmla="*/ 0 w 495"/>
                    <a:gd name="T5" fmla="*/ 0 h 799"/>
                    <a:gd name="T6" fmla="*/ 0 w 495"/>
                    <a:gd name="T7" fmla="*/ 0 h 799"/>
                    <a:gd name="T8" fmla="*/ 0 w 495"/>
                    <a:gd name="T9" fmla="*/ 0 h 799"/>
                    <a:gd name="T10" fmla="*/ 0 w 495"/>
                    <a:gd name="T11" fmla="*/ 0 h 799"/>
                    <a:gd name="T12" fmla="*/ 0 w 495"/>
                    <a:gd name="T13" fmla="*/ 0 h 799"/>
                    <a:gd name="T14" fmla="*/ 0 w 495"/>
                    <a:gd name="T15" fmla="*/ 0 h 799"/>
                    <a:gd name="T16" fmla="*/ 0 w 495"/>
                    <a:gd name="T17" fmla="*/ 0 h 799"/>
                    <a:gd name="T18" fmla="*/ 0 w 495"/>
                    <a:gd name="T19" fmla="*/ 0 h 7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95" h="799">
                      <a:moveTo>
                        <a:pt x="55" y="781"/>
                      </a:moveTo>
                      <a:lnTo>
                        <a:pt x="53" y="799"/>
                      </a:lnTo>
                      <a:lnTo>
                        <a:pt x="495" y="25"/>
                      </a:lnTo>
                      <a:lnTo>
                        <a:pt x="446" y="0"/>
                      </a:lnTo>
                      <a:lnTo>
                        <a:pt x="4" y="773"/>
                      </a:lnTo>
                      <a:lnTo>
                        <a:pt x="2" y="791"/>
                      </a:lnTo>
                      <a:lnTo>
                        <a:pt x="4" y="773"/>
                      </a:lnTo>
                      <a:lnTo>
                        <a:pt x="0" y="782"/>
                      </a:lnTo>
                      <a:lnTo>
                        <a:pt x="2" y="791"/>
                      </a:lnTo>
                      <a:lnTo>
                        <a:pt x="55" y="78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8" name="Freeform 6"/>
                <p:cNvSpPr>
                  <a:spLocks/>
                </p:cNvSpPr>
                <p:nvPr/>
              </p:nvSpPr>
              <p:spPr bwMode="auto">
                <a:xfrm>
                  <a:off x="544" y="295"/>
                  <a:ext cx="67" cy="135"/>
                </a:xfrm>
                <a:custGeom>
                  <a:avLst/>
                  <a:gdLst>
                    <a:gd name="T0" fmla="*/ 0 w 331"/>
                    <a:gd name="T1" fmla="*/ 0 h 1213"/>
                    <a:gd name="T2" fmla="*/ 0 w 331"/>
                    <a:gd name="T3" fmla="*/ 0 h 1213"/>
                    <a:gd name="T4" fmla="*/ 0 w 331"/>
                    <a:gd name="T5" fmla="*/ 0 h 1213"/>
                    <a:gd name="T6" fmla="*/ 0 w 331"/>
                    <a:gd name="T7" fmla="*/ 0 h 1213"/>
                    <a:gd name="T8" fmla="*/ 0 w 331"/>
                    <a:gd name="T9" fmla="*/ 0 h 1213"/>
                    <a:gd name="T10" fmla="*/ 0 w 331"/>
                    <a:gd name="T11" fmla="*/ 0 h 1213"/>
                    <a:gd name="T12" fmla="*/ 0 w 331"/>
                    <a:gd name="T13" fmla="*/ 0 h 1213"/>
                    <a:gd name="T14" fmla="*/ 0 w 331"/>
                    <a:gd name="T15" fmla="*/ 0 h 1213"/>
                    <a:gd name="T16" fmla="*/ 0 w 331"/>
                    <a:gd name="T17" fmla="*/ 0 h 1213"/>
                    <a:gd name="T18" fmla="*/ 0 w 331"/>
                    <a:gd name="T19" fmla="*/ 0 h 12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31" h="1213">
                      <a:moveTo>
                        <a:pt x="331" y="1207"/>
                      </a:moveTo>
                      <a:lnTo>
                        <a:pt x="330" y="1202"/>
                      </a:lnTo>
                      <a:lnTo>
                        <a:pt x="53" y="0"/>
                      </a:lnTo>
                      <a:lnTo>
                        <a:pt x="0" y="10"/>
                      </a:lnTo>
                      <a:lnTo>
                        <a:pt x="277" y="1213"/>
                      </a:lnTo>
                      <a:lnTo>
                        <a:pt x="276" y="1207"/>
                      </a:lnTo>
                      <a:lnTo>
                        <a:pt x="331" y="1207"/>
                      </a:lnTo>
                      <a:lnTo>
                        <a:pt x="331" y="1204"/>
                      </a:lnTo>
                      <a:lnTo>
                        <a:pt x="330" y="1202"/>
                      </a:lnTo>
                      <a:lnTo>
                        <a:pt x="331" y="120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" name="Freeform 7"/>
                <p:cNvSpPr>
                  <a:spLocks/>
                </p:cNvSpPr>
                <p:nvPr/>
              </p:nvSpPr>
              <p:spPr bwMode="auto">
                <a:xfrm>
                  <a:off x="600" y="429"/>
                  <a:ext cx="18" cy="7"/>
                </a:xfrm>
                <a:custGeom>
                  <a:avLst/>
                  <a:gdLst>
                    <a:gd name="T0" fmla="*/ 0 w 94"/>
                    <a:gd name="T1" fmla="*/ 0 h 67"/>
                    <a:gd name="T2" fmla="*/ 0 w 94"/>
                    <a:gd name="T3" fmla="*/ 0 h 67"/>
                    <a:gd name="T4" fmla="*/ 0 w 94"/>
                    <a:gd name="T5" fmla="*/ 0 h 67"/>
                    <a:gd name="T6" fmla="*/ 0 w 94"/>
                    <a:gd name="T7" fmla="*/ 0 h 67"/>
                    <a:gd name="T8" fmla="*/ 0 w 94"/>
                    <a:gd name="T9" fmla="*/ 0 h 67"/>
                    <a:gd name="T10" fmla="*/ 0 w 94"/>
                    <a:gd name="T11" fmla="*/ 0 h 67"/>
                    <a:gd name="T12" fmla="*/ 0 w 94"/>
                    <a:gd name="T13" fmla="*/ 0 h 67"/>
                    <a:gd name="T14" fmla="*/ 0 w 94"/>
                    <a:gd name="T15" fmla="*/ 0 h 67"/>
                    <a:gd name="T16" fmla="*/ 0 w 94"/>
                    <a:gd name="T17" fmla="*/ 0 h 67"/>
                    <a:gd name="T18" fmla="*/ 0 w 94"/>
                    <a:gd name="T19" fmla="*/ 0 h 67"/>
                    <a:gd name="T20" fmla="*/ 0 w 94"/>
                    <a:gd name="T21" fmla="*/ 0 h 67"/>
                    <a:gd name="T22" fmla="*/ 0 w 94"/>
                    <a:gd name="T23" fmla="*/ 0 h 67"/>
                    <a:gd name="T24" fmla="*/ 0 w 94"/>
                    <a:gd name="T25" fmla="*/ 0 h 67"/>
                    <a:gd name="T26" fmla="*/ 0 w 94"/>
                    <a:gd name="T27" fmla="*/ 0 h 67"/>
                    <a:gd name="T28" fmla="*/ 0 w 94"/>
                    <a:gd name="T29" fmla="*/ 0 h 67"/>
                    <a:gd name="T30" fmla="*/ 0 w 94"/>
                    <a:gd name="T31" fmla="*/ 0 h 67"/>
                    <a:gd name="T32" fmla="*/ 0 w 94"/>
                    <a:gd name="T33" fmla="*/ 0 h 67"/>
                    <a:gd name="T34" fmla="*/ 0 w 94"/>
                    <a:gd name="T35" fmla="*/ 0 h 67"/>
                    <a:gd name="T36" fmla="*/ 0 w 94"/>
                    <a:gd name="T37" fmla="*/ 0 h 67"/>
                    <a:gd name="T38" fmla="*/ 0 w 94"/>
                    <a:gd name="T39" fmla="*/ 0 h 67"/>
                    <a:gd name="T40" fmla="*/ 0 w 94"/>
                    <a:gd name="T41" fmla="*/ 0 h 67"/>
                    <a:gd name="T42" fmla="*/ 0 w 94"/>
                    <a:gd name="T43" fmla="*/ 0 h 67"/>
                    <a:gd name="T44" fmla="*/ 0 w 94"/>
                    <a:gd name="T45" fmla="*/ 0 h 67"/>
                    <a:gd name="T46" fmla="*/ 0 w 94"/>
                    <a:gd name="T47" fmla="*/ 0 h 6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4" h="67">
                      <a:moveTo>
                        <a:pt x="94" y="41"/>
                      </a:moveTo>
                      <a:lnTo>
                        <a:pt x="66" y="14"/>
                      </a:lnTo>
                      <a:lnTo>
                        <a:pt x="71" y="15"/>
                      </a:lnTo>
                      <a:lnTo>
                        <a:pt x="70" y="14"/>
                      </a:lnTo>
                      <a:lnTo>
                        <a:pt x="65" y="11"/>
                      </a:lnTo>
                      <a:lnTo>
                        <a:pt x="61" y="8"/>
                      </a:lnTo>
                      <a:lnTo>
                        <a:pt x="58" y="4"/>
                      </a:lnTo>
                      <a:lnTo>
                        <a:pt x="55" y="1"/>
                      </a:lnTo>
                      <a:lnTo>
                        <a:pt x="54" y="0"/>
                      </a:lnTo>
                      <a:lnTo>
                        <a:pt x="55" y="4"/>
                      </a:lnTo>
                      <a:lnTo>
                        <a:pt x="0" y="4"/>
                      </a:lnTo>
                      <a:lnTo>
                        <a:pt x="3" y="19"/>
                      </a:lnTo>
                      <a:lnTo>
                        <a:pt x="9" y="29"/>
                      </a:lnTo>
                      <a:lnTo>
                        <a:pt x="16" y="39"/>
                      </a:lnTo>
                      <a:lnTo>
                        <a:pt x="23" y="46"/>
                      </a:lnTo>
                      <a:lnTo>
                        <a:pt x="32" y="54"/>
                      </a:lnTo>
                      <a:lnTo>
                        <a:pt x="41" y="59"/>
                      </a:lnTo>
                      <a:lnTo>
                        <a:pt x="51" y="64"/>
                      </a:lnTo>
                      <a:lnTo>
                        <a:pt x="66" y="67"/>
                      </a:lnTo>
                      <a:lnTo>
                        <a:pt x="39" y="41"/>
                      </a:lnTo>
                      <a:lnTo>
                        <a:pt x="94" y="41"/>
                      </a:lnTo>
                      <a:lnTo>
                        <a:pt x="94" y="14"/>
                      </a:lnTo>
                      <a:lnTo>
                        <a:pt x="66" y="14"/>
                      </a:lnTo>
                      <a:lnTo>
                        <a:pt x="94" y="4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" name="Freeform 8"/>
                <p:cNvSpPr>
                  <a:spLocks/>
                </p:cNvSpPr>
                <p:nvPr/>
              </p:nvSpPr>
              <p:spPr bwMode="auto">
                <a:xfrm>
                  <a:off x="607" y="433"/>
                  <a:ext cx="28" cy="6"/>
                </a:xfrm>
                <a:custGeom>
                  <a:avLst/>
                  <a:gdLst>
                    <a:gd name="T0" fmla="*/ 0 w 136"/>
                    <a:gd name="T1" fmla="*/ 0 h 55"/>
                    <a:gd name="T2" fmla="*/ 0 w 136"/>
                    <a:gd name="T3" fmla="*/ 0 h 55"/>
                    <a:gd name="T4" fmla="*/ 0 w 136"/>
                    <a:gd name="T5" fmla="*/ 0 h 55"/>
                    <a:gd name="T6" fmla="*/ 0 w 136"/>
                    <a:gd name="T7" fmla="*/ 0 h 55"/>
                    <a:gd name="T8" fmla="*/ 0 w 136"/>
                    <a:gd name="T9" fmla="*/ 0 h 55"/>
                    <a:gd name="T10" fmla="*/ 0 w 136"/>
                    <a:gd name="T11" fmla="*/ 0 h 55"/>
                    <a:gd name="T12" fmla="*/ 0 w 136"/>
                    <a:gd name="T13" fmla="*/ 0 h 55"/>
                    <a:gd name="T14" fmla="*/ 0 w 136"/>
                    <a:gd name="T15" fmla="*/ 0 h 55"/>
                    <a:gd name="T16" fmla="*/ 0 w 136"/>
                    <a:gd name="T17" fmla="*/ 0 h 55"/>
                    <a:gd name="T18" fmla="*/ 0 w 136"/>
                    <a:gd name="T19" fmla="*/ 0 h 55"/>
                    <a:gd name="T20" fmla="*/ 0 w 136"/>
                    <a:gd name="T21" fmla="*/ 0 h 55"/>
                    <a:gd name="T22" fmla="*/ 0 w 136"/>
                    <a:gd name="T23" fmla="*/ 0 h 55"/>
                    <a:gd name="T24" fmla="*/ 0 w 136"/>
                    <a:gd name="T25" fmla="*/ 0 h 55"/>
                    <a:gd name="T26" fmla="*/ 0 w 136"/>
                    <a:gd name="T27" fmla="*/ 0 h 55"/>
                    <a:gd name="T28" fmla="*/ 0 w 136"/>
                    <a:gd name="T29" fmla="*/ 0 h 55"/>
                    <a:gd name="T30" fmla="*/ 0 w 136"/>
                    <a:gd name="T31" fmla="*/ 0 h 55"/>
                    <a:gd name="T32" fmla="*/ 0 w 136"/>
                    <a:gd name="T33" fmla="*/ 0 h 55"/>
                    <a:gd name="T34" fmla="*/ 0 w 136"/>
                    <a:gd name="T35" fmla="*/ 0 h 55"/>
                    <a:gd name="T36" fmla="*/ 0 w 136"/>
                    <a:gd name="T37" fmla="*/ 0 h 55"/>
                    <a:gd name="T38" fmla="*/ 0 w 136"/>
                    <a:gd name="T39" fmla="*/ 0 h 55"/>
                    <a:gd name="T40" fmla="*/ 0 w 136"/>
                    <a:gd name="T41" fmla="*/ 0 h 55"/>
                    <a:gd name="T42" fmla="*/ 0 w 136"/>
                    <a:gd name="T43" fmla="*/ 0 h 55"/>
                    <a:gd name="T44" fmla="*/ 0 w 136"/>
                    <a:gd name="T45" fmla="*/ 0 h 55"/>
                    <a:gd name="T46" fmla="*/ 0 w 136"/>
                    <a:gd name="T47" fmla="*/ 0 h 5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6" h="55">
                      <a:moveTo>
                        <a:pt x="136" y="7"/>
                      </a:moveTo>
                      <a:lnTo>
                        <a:pt x="116" y="0"/>
                      </a:lnTo>
                      <a:lnTo>
                        <a:pt x="104" y="0"/>
                      </a:lnTo>
                      <a:lnTo>
                        <a:pt x="89" y="1"/>
                      </a:lnTo>
                      <a:lnTo>
                        <a:pt x="77" y="2"/>
                      </a:lnTo>
                      <a:lnTo>
                        <a:pt x="65" y="1"/>
                      </a:lnTo>
                      <a:lnTo>
                        <a:pt x="56" y="0"/>
                      </a:lnTo>
                      <a:lnTo>
                        <a:pt x="53" y="0"/>
                      </a:lnTo>
                      <a:lnTo>
                        <a:pt x="55" y="1"/>
                      </a:lnTo>
                      <a:lnTo>
                        <a:pt x="0" y="1"/>
                      </a:lnTo>
                      <a:lnTo>
                        <a:pt x="4" y="24"/>
                      </a:lnTo>
                      <a:lnTo>
                        <a:pt x="22" y="42"/>
                      </a:lnTo>
                      <a:lnTo>
                        <a:pt x="41" y="51"/>
                      </a:lnTo>
                      <a:lnTo>
                        <a:pt x="58" y="54"/>
                      </a:lnTo>
                      <a:lnTo>
                        <a:pt x="77" y="55"/>
                      </a:lnTo>
                      <a:lnTo>
                        <a:pt x="94" y="54"/>
                      </a:lnTo>
                      <a:lnTo>
                        <a:pt x="106" y="53"/>
                      </a:lnTo>
                      <a:lnTo>
                        <a:pt x="116" y="53"/>
                      </a:lnTo>
                      <a:lnTo>
                        <a:pt x="96" y="46"/>
                      </a:lnTo>
                      <a:lnTo>
                        <a:pt x="136" y="7"/>
                      </a:lnTo>
                      <a:lnTo>
                        <a:pt x="127" y="0"/>
                      </a:lnTo>
                      <a:lnTo>
                        <a:pt x="116" y="0"/>
                      </a:lnTo>
                      <a:lnTo>
                        <a:pt x="136" y="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627" y="434"/>
                  <a:ext cx="12" cy="6"/>
                </a:xfrm>
                <a:custGeom>
                  <a:avLst/>
                  <a:gdLst>
                    <a:gd name="T0" fmla="*/ 0 w 60"/>
                    <a:gd name="T1" fmla="*/ 0 h 50"/>
                    <a:gd name="T2" fmla="*/ 0 w 60"/>
                    <a:gd name="T3" fmla="*/ 0 h 50"/>
                    <a:gd name="T4" fmla="*/ 0 w 60"/>
                    <a:gd name="T5" fmla="*/ 0 h 50"/>
                    <a:gd name="T6" fmla="*/ 0 w 60"/>
                    <a:gd name="T7" fmla="*/ 0 h 50"/>
                    <a:gd name="T8" fmla="*/ 0 w 60"/>
                    <a:gd name="T9" fmla="*/ 0 h 50"/>
                    <a:gd name="T10" fmla="*/ 0 w 60"/>
                    <a:gd name="T11" fmla="*/ 0 h 50"/>
                    <a:gd name="T12" fmla="*/ 0 w 60"/>
                    <a:gd name="T13" fmla="*/ 0 h 50"/>
                    <a:gd name="T14" fmla="*/ 0 w 60"/>
                    <a:gd name="T15" fmla="*/ 0 h 50"/>
                    <a:gd name="T16" fmla="*/ 0 w 60"/>
                    <a:gd name="T17" fmla="*/ 0 h 50"/>
                    <a:gd name="T18" fmla="*/ 0 w 60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0" h="50">
                      <a:moveTo>
                        <a:pt x="60" y="31"/>
                      </a:moveTo>
                      <a:lnTo>
                        <a:pt x="52" y="12"/>
                      </a:lnTo>
                      <a:lnTo>
                        <a:pt x="40" y="0"/>
                      </a:lnTo>
                      <a:lnTo>
                        <a:pt x="0" y="39"/>
                      </a:lnTo>
                      <a:lnTo>
                        <a:pt x="12" y="50"/>
                      </a:lnTo>
                      <a:lnTo>
                        <a:pt x="4" y="31"/>
                      </a:lnTo>
                      <a:lnTo>
                        <a:pt x="60" y="31"/>
                      </a:lnTo>
                      <a:lnTo>
                        <a:pt x="60" y="20"/>
                      </a:lnTo>
                      <a:lnTo>
                        <a:pt x="52" y="12"/>
                      </a:lnTo>
                      <a:lnTo>
                        <a:pt x="60" y="3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2" name="Freeform 10"/>
                <p:cNvSpPr>
                  <a:spLocks/>
                </p:cNvSpPr>
                <p:nvPr/>
              </p:nvSpPr>
              <p:spPr bwMode="auto">
                <a:xfrm>
                  <a:off x="627" y="437"/>
                  <a:ext cx="27" cy="9"/>
                </a:xfrm>
                <a:custGeom>
                  <a:avLst/>
                  <a:gdLst>
                    <a:gd name="T0" fmla="*/ 0 w 132"/>
                    <a:gd name="T1" fmla="*/ 0 h 78"/>
                    <a:gd name="T2" fmla="*/ 0 w 132"/>
                    <a:gd name="T3" fmla="*/ 0 h 78"/>
                    <a:gd name="T4" fmla="*/ 0 w 132"/>
                    <a:gd name="T5" fmla="*/ 0 h 78"/>
                    <a:gd name="T6" fmla="*/ 0 w 132"/>
                    <a:gd name="T7" fmla="*/ 0 h 78"/>
                    <a:gd name="T8" fmla="*/ 0 w 132"/>
                    <a:gd name="T9" fmla="*/ 0 h 78"/>
                    <a:gd name="T10" fmla="*/ 0 w 132"/>
                    <a:gd name="T11" fmla="*/ 0 h 78"/>
                    <a:gd name="T12" fmla="*/ 0 w 132"/>
                    <a:gd name="T13" fmla="*/ 0 h 78"/>
                    <a:gd name="T14" fmla="*/ 0 w 132"/>
                    <a:gd name="T15" fmla="*/ 0 h 78"/>
                    <a:gd name="T16" fmla="*/ 0 w 132"/>
                    <a:gd name="T17" fmla="*/ 0 h 78"/>
                    <a:gd name="T18" fmla="*/ 0 w 132"/>
                    <a:gd name="T19" fmla="*/ 0 h 78"/>
                    <a:gd name="T20" fmla="*/ 0 w 132"/>
                    <a:gd name="T21" fmla="*/ 0 h 78"/>
                    <a:gd name="T22" fmla="*/ 0 w 132"/>
                    <a:gd name="T23" fmla="*/ 0 h 78"/>
                    <a:gd name="T24" fmla="*/ 0 w 132"/>
                    <a:gd name="T25" fmla="*/ 0 h 78"/>
                    <a:gd name="T26" fmla="*/ 0 w 132"/>
                    <a:gd name="T27" fmla="*/ 0 h 78"/>
                    <a:gd name="T28" fmla="*/ 0 w 132"/>
                    <a:gd name="T29" fmla="*/ 0 h 78"/>
                    <a:gd name="T30" fmla="*/ 0 w 132"/>
                    <a:gd name="T31" fmla="*/ 0 h 78"/>
                    <a:gd name="T32" fmla="*/ 0 w 132"/>
                    <a:gd name="T33" fmla="*/ 0 h 78"/>
                    <a:gd name="T34" fmla="*/ 0 w 132"/>
                    <a:gd name="T35" fmla="*/ 0 h 78"/>
                    <a:gd name="T36" fmla="*/ 0 w 132"/>
                    <a:gd name="T37" fmla="*/ 0 h 78"/>
                    <a:gd name="T38" fmla="*/ 0 w 132"/>
                    <a:gd name="T39" fmla="*/ 0 h 78"/>
                    <a:gd name="T40" fmla="*/ 0 w 132"/>
                    <a:gd name="T41" fmla="*/ 0 h 78"/>
                    <a:gd name="T42" fmla="*/ 0 w 132"/>
                    <a:gd name="T43" fmla="*/ 0 h 78"/>
                    <a:gd name="T44" fmla="*/ 0 w 132"/>
                    <a:gd name="T45" fmla="*/ 0 h 78"/>
                    <a:gd name="T46" fmla="*/ 0 w 132"/>
                    <a:gd name="T47" fmla="*/ 0 h 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2" h="78">
                      <a:moveTo>
                        <a:pt x="132" y="51"/>
                      </a:moveTo>
                      <a:lnTo>
                        <a:pt x="104" y="25"/>
                      </a:lnTo>
                      <a:lnTo>
                        <a:pt x="99" y="23"/>
                      </a:lnTo>
                      <a:lnTo>
                        <a:pt x="91" y="21"/>
                      </a:lnTo>
                      <a:lnTo>
                        <a:pt x="80" y="18"/>
                      </a:lnTo>
                      <a:lnTo>
                        <a:pt x="71" y="14"/>
                      </a:lnTo>
                      <a:lnTo>
                        <a:pt x="63" y="9"/>
                      </a:lnTo>
                      <a:lnTo>
                        <a:pt x="58" y="3"/>
                      </a:lnTo>
                      <a:lnTo>
                        <a:pt x="56" y="0"/>
                      </a:lnTo>
                      <a:lnTo>
                        <a:pt x="56" y="2"/>
                      </a:lnTo>
                      <a:lnTo>
                        <a:pt x="0" y="2"/>
                      </a:lnTo>
                      <a:lnTo>
                        <a:pt x="5" y="23"/>
                      </a:lnTo>
                      <a:lnTo>
                        <a:pt x="16" y="37"/>
                      </a:lnTo>
                      <a:lnTo>
                        <a:pt x="28" y="49"/>
                      </a:lnTo>
                      <a:lnTo>
                        <a:pt x="42" y="59"/>
                      </a:lnTo>
                      <a:lnTo>
                        <a:pt x="58" y="67"/>
                      </a:lnTo>
                      <a:lnTo>
                        <a:pt x="73" y="73"/>
                      </a:lnTo>
                      <a:lnTo>
                        <a:pt x="88" y="77"/>
                      </a:lnTo>
                      <a:lnTo>
                        <a:pt x="104" y="78"/>
                      </a:lnTo>
                      <a:lnTo>
                        <a:pt x="77" y="51"/>
                      </a:lnTo>
                      <a:lnTo>
                        <a:pt x="132" y="51"/>
                      </a:lnTo>
                      <a:lnTo>
                        <a:pt x="132" y="25"/>
                      </a:lnTo>
                      <a:lnTo>
                        <a:pt x="104" y="25"/>
                      </a:lnTo>
                      <a:lnTo>
                        <a:pt x="132" y="5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3" name="Freeform 11"/>
                <p:cNvSpPr>
                  <a:spLocks/>
                </p:cNvSpPr>
                <p:nvPr/>
              </p:nvSpPr>
              <p:spPr bwMode="auto">
                <a:xfrm>
                  <a:off x="643" y="442"/>
                  <a:ext cx="18" cy="9"/>
                </a:xfrm>
                <a:custGeom>
                  <a:avLst/>
                  <a:gdLst>
                    <a:gd name="T0" fmla="*/ 0 w 92"/>
                    <a:gd name="T1" fmla="*/ 0 h 73"/>
                    <a:gd name="T2" fmla="*/ 0 w 92"/>
                    <a:gd name="T3" fmla="*/ 0 h 73"/>
                    <a:gd name="T4" fmla="*/ 0 w 92"/>
                    <a:gd name="T5" fmla="*/ 0 h 73"/>
                    <a:gd name="T6" fmla="*/ 0 w 92"/>
                    <a:gd name="T7" fmla="*/ 0 h 73"/>
                    <a:gd name="T8" fmla="*/ 0 w 92"/>
                    <a:gd name="T9" fmla="*/ 0 h 73"/>
                    <a:gd name="T10" fmla="*/ 0 w 92"/>
                    <a:gd name="T11" fmla="*/ 0 h 73"/>
                    <a:gd name="T12" fmla="*/ 0 w 92"/>
                    <a:gd name="T13" fmla="*/ 0 h 73"/>
                    <a:gd name="T14" fmla="*/ 0 w 92"/>
                    <a:gd name="T15" fmla="*/ 0 h 73"/>
                    <a:gd name="T16" fmla="*/ 0 w 92"/>
                    <a:gd name="T17" fmla="*/ 0 h 73"/>
                    <a:gd name="T18" fmla="*/ 0 w 92"/>
                    <a:gd name="T19" fmla="*/ 0 h 73"/>
                    <a:gd name="T20" fmla="*/ 0 w 92"/>
                    <a:gd name="T21" fmla="*/ 0 h 73"/>
                    <a:gd name="T22" fmla="*/ 0 w 92"/>
                    <a:gd name="T23" fmla="*/ 0 h 73"/>
                    <a:gd name="T24" fmla="*/ 0 w 92"/>
                    <a:gd name="T25" fmla="*/ 0 h 73"/>
                    <a:gd name="T26" fmla="*/ 0 w 92"/>
                    <a:gd name="T27" fmla="*/ 0 h 73"/>
                    <a:gd name="T28" fmla="*/ 0 w 92"/>
                    <a:gd name="T29" fmla="*/ 0 h 73"/>
                    <a:gd name="T30" fmla="*/ 0 w 92"/>
                    <a:gd name="T31" fmla="*/ 0 h 73"/>
                    <a:gd name="T32" fmla="*/ 0 w 92"/>
                    <a:gd name="T33" fmla="*/ 0 h 73"/>
                    <a:gd name="T34" fmla="*/ 0 w 92"/>
                    <a:gd name="T35" fmla="*/ 0 h 73"/>
                    <a:gd name="T36" fmla="*/ 0 w 92"/>
                    <a:gd name="T37" fmla="*/ 0 h 73"/>
                    <a:gd name="T38" fmla="*/ 0 w 92"/>
                    <a:gd name="T39" fmla="*/ 0 h 73"/>
                    <a:gd name="T40" fmla="*/ 0 w 92"/>
                    <a:gd name="T41" fmla="*/ 0 h 73"/>
                    <a:gd name="T42" fmla="*/ 0 w 92"/>
                    <a:gd name="T43" fmla="*/ 0 h 73"/>
                    <a:gd name="T44" fmla="*/ 0 w 92"/>
                    <a:gd name="T45" fmla="*/ 0 h 73"/>
                    <a:gd name="T46" fmla="*/ 0 w 92"/>
                    <a:gd name="T47" fmla="*/ 0 h 7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2" h="73">
                      <a:moveTo>
                        <a:pt x="92" y="54"/>
                      </a:move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79" y="29"/>
                      </a:lnTo>
                      <a:lnTo>
                        <a:pt x="73" y="24"/>
                      </a:lnTo>
                      <a:lnTo>
                        <a:pt x="68" y="17"/>
                      </a:lnTo>
                      <a:lnTo>
                        <a:pt x="61" y="9"/>
                      </a:lnTo>
                      <a:lnTo>
                        <a:pt x="56" y="3"/>
                      </a:lnTo>
                      <a:lnTo>
                        <a:pt x="54" y="0"/>
                      </a:lnTo>
                      <a:lnTo>
                        <a:pt x="55" y="5"/>
                      </a:lnTo>
                      <a:lnTo>
                        <a:pt x="0" y="5"/>
                      </a:lnTo>
                      <a:lnTo>
                        <a:pt x="3" y="21"/>
                      </a:lnTo>
                      <a:lnTo>
                        <a:pt x="10" y="33"/>
                      </a:lnTo>
                      <a:lnTo>
                        <a:pt x="17" y="44"/>
                      </a:lnTo>
                      <a:lnTo>
                        <a:pt x="24" y="51"/>
                      </a:lnTo>
                      <a:lnTo>
                        <a:pt x="33" y="61"/>
                      </a:lnTo>
                      <a:lnTo>
                        <a:pt x="39" y="67"/>
                      </a:lnTo>
                      <a:lnTo>
                        <a:pt x="43" y="70"/>
                      </a:lnTo>
                      <a:lnTo>
                        <a:pt x="45" y="73"/>
                      </a:lnTo>
                      <a:lnTo>
                        <a:pt x="37" y="54"/>
                      </a:lnTo>
                      <a:lnTo>
                        <a:pt x="92" y="54"/>
                      </a:lnTo>
                      <a:lnTo>
                        <a:pt x="92" y="44"/>
                      </a:lnTo>
                      <a:lnTo>
                        <a:pt x="85" y="35"/>
                      </a:lnTo>
                      <a:lnTo>
                        <a:pt x="92" y="54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4" name="Freeform 12"/>
                <p:cNvSpPr>
                  <a:spLocks/>
                </p:cNvSpPr>
                <p:nvPr/>
              </p:nvSpPr>
              <p:spPr bwMode="auto">
                <a:xfrm>
                  <a:off x="648" y="448"/>
                  <a:ext cx="13" cy="12"/>
                </a:xfrm>
                <a:custGeom>
                  <a:avLst/>
                  <a:gdLst>
                    <a:gd name="T0" fmla="*/ 0 w 67"/>
                    <a:gd name="T1" fmla="*/ 0 h 101"/>
                    <a:gd name="T2" fmla="*/ 0 w 67"/>
                    <a:gd name="T3" fmla="*/ 0 h 101"/>
                    <a:gd name="T4" fmla="*/ 0 w 67"/>
                    <a:gd name="T5" fmla="*/ 0 h 101"/>
                    <a:gd name="T6" fmla="*/ 0 w 67"/>
                    <a:gd name="T7" fmla="*/ 0 h 101"/>
                    <a:gd name="T8" fmla="*/ 0 w 67"/>
                    <a:gd name="T9" fmla="*/ 0 h 101"/>
                    <a:gd name="T10" fmla="*/ 0 w 67"/>
                    <a:gd name="T11" fmla="*/ 0 h 101"/>
                    <a:gd name="T12" fmla="*/ 0 w 67"/>
                    <a:gd name="T13" fmla="*/ 0 h 101"/>
                    <a:gd name="T14" fmla="*/ 0 w 67"/>
                    <a:gd name="T15" fmla="*/ 0 h 101"/>
                    <a:gd name="T16" fmla="*/ 0 w 67"/>
                    <a:gd name="T17" fmla="*/ 0 h 101"/>
                    <a:gd name="T18" fmla="*/ 0 w 67"/>
                    <a:gd name="T19" fmla="*/ 0 h 101"/>
                    <a:gd name="T20" fmla="*/ 0 w 67"/>
                    <a:gd name="T21" fmla="*/ 0 h 101"/>
                    <a:gd name="T22" fmla="*/ 0 w 67"/>
                    <a:gd name="T23" fmla="*/ 0 h 101"/>
                    <a:gd name="T24" fmla="*/ 0 w 67"/>
                    <a:gd name="T25" fmla="*/ 0 h 101"/>
                    <a:gd name="T26" fmla="*/ 0 w 67"/>
                    <a:gd name="T27" fmla="*/ 0 h 101"/>
                    <a:gd name="T28" fmla="*/ 0 w 67"/>
                    <a:gd name="T29" fmla="*/ 0 h 101"/>
                    <a:gd name="T30" fmla="*/ 0 w 67"/>
                    <a:gd name="T31" fmla="*/ 0 h 101"/>
                    <a:gd name="T32" fmla="*/ 0 w 67"/>
                    <a:gd name="T33" fmla="*/ 0 h 101"/>
                    <a:gd name="T34" fmla="*/ 0 w 67"/>
                    <a:gd name="T35" fmla="*/ 0 h 101"/>
                    <a:gd name="T36" fmla="*/ 0 w 67"/>
                    <a:gd name="T37" fmla="*/ 0 h 101"/>
                    <a:gd name="T38" fmla="*/ 0 w 67"/>
                    <a:gd name="T39" fmla="*/ 0 h 101"/>
                    <a:gd name="T40" fmla="*/ 0 w 67"/>
                    <a:gd name="T41" fmla="*/ 0 h 101"/>
                    <a:gd name="T42" fmla="*/ 0 w 67"/>
                    <a:gd name="T43" fmla="*/ 0 h 101"/>
                    <a:gd name="T44" fmla="*/ 0 w 67"/>
                    <a:gd name="T45" fmla="*/ 0 h 101"/>
                    <a:gd name="T46" fmla="*/ 0 w 67"/>
                    <a:gd name="T47" fmla="*/ 0 h 10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7" h="101">
                      <a:moveTo>
                        <a:pt x="55" y="74"/>
                      </a:moveTo>
                      <a:lnTo>
                        <a:pt x="28" y="101"/>
                      </a:lnTo>
                      <a:lnTo>
                        <a:pt x="55" y="86"/>
                      </a:lnTo>
                      <a:lnTo>
                        <a:pt x="61" y="71"/>
                      </a:lnTo>
                      <a:lnTo>
                        <a:pt x="64" y="59"/>
                      </a:lnTo>
                      <a:lnTo>
                        <a:pt x="66" y="44"/>
                      </a:lnTo>
                      <a:lnTo>
                        <a:pt x="66" y="30"/>
                      </a:lnTo>
                      <a:lnTo>
                        <a:pt x="67" y="17"/>
                      </a:lnTo>
                      <a:lnTo>
                        <a:pt x="67" y="7"/>
                      </a:lnTo>
                      <a:lnTo>
                        <a:pt x="67" y="0"/>
                      </a:lnTo>
                      <a:lnTo>
                        <a:pt x="12" y="0"/>
                      </a:lnTo>
                      <a:lnTo>
                        <a:pt x="12" y="7"/>
                      </a:lnTo>
                      <a:lnTo>
                        <a:pt x="12" y="15"/>
                      </a:lnTo>
                      <a:lnTo>
                        <a:pt x="11" y="28"/>
                      </a:lnTo>
                      <a:lnTo>
                        <a:pt x="11" y="40"/>
                      </a:lnTo>
                      <a:lnTo>
                        <a:pt x="9" y="48"/>
                      </a:lnTo>
                      <a:lnTo>
                        <a:pt x="8" y="58"/>
                      </a:lnTo>
                      <a:lnTo>
                        <a:pt x="9" y="56"/>
                      </a:lnTo>
                      <a:lnTo>
                        <a:pt x="28" y="47"/>
                      </a:lnTo>
                      <a:lnTo>
                        <a:pt x="0" y="74"/>
                      </a:lnTo>
                      <a:lnTo>
                        <a:pt x="28" y="47"/>
                      </a:lnTo>
                      <a:lnTo>
                        <a:pt x="0" y="47"/>
                      </a:lnTo>
                      <a:lnTo>
                        <a:pt x="0" y="74"/>
                      </a:lnTo>
                      <a:lnTo>
                        <a:pt x="55" y="74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5" name="Freeform 13"/>
                <p:cNvSpPr>
                  <a:spLocks/>
                </p:cNvSpPr>
                <p:nvPr/>
              </p:nvSpPr>
              <p:spPr bwMode="auto">
                <a:xfrm>
                  <a:off x="645" y="457"/>
                  <a:ext cx="14" cy="11"/>
                </a:xfrm>
                <a:custGeom>
                  <a:avLst/>
                  <a:gdLst>
                    <a:gd name="T0" fmla="*/ 0 w 67"/>
                    <a:gd name="T1" fmla="*/ 0 h 100"/>
                    <a:gd name="T2" fmla="*/ 0 w 67"/>
                    <a:gd name="T3" fmla="*/ 0 h 100"/>
                    <a:gd name="T4" fmla="*/ 0 w 67"/>
                    <a:gd name="T5" fmla="*/ 0 h 100"/>
                    <a:gd name="T6" fmla="*/ 0 w 67"/>
                    <a:gd name="T7" fmla="*/ 0 h 100"/>
                    <a:gd name="T8" fmla="*/ 0 w 67"/>
                    <a:gd name="T9" fmla="*/ 0 h 100"/>
                    <a:gd name="T10" fmla="*/ 0 w 67"/>
                    <a:gd name="T11" fmla="*/ 0 h 100"/>
                    <a:gd name="T12" fmla="*/ 0 w 67"/>
                    <a:gd name="T13" fmla="*/ 0 h 100"/>
                    <a:gd name="T14" fmla="*/ 0 w 67"/>
                    <a:gd name="T15" fmla="*/ 0 h 100"/>
                    <a:gd name="T16" fmla="*/ 0 w 67"/>
                    <a:gd name="T17" fmla="*/ 0 h 100"/>
                    <a:gd name="T18" fmla="*/ 0 w 67"/>
                    <a:gd name="T19" fmla="*/ 0 h 100"/>
                    <a:gd name="T20" fmla="*/ 0 w 67"/>
                    <a:gd name="T21" fmla="*/ 0 h 100"/>
                    <a:gd name="T22" fmla="*/ 0 w 67"/>
                    <a:gd name="T23" fmla="*/ 0 h 100"/>
                    <a:gd name="T24" fmla="*/ 0 w 67"/>
                    <a:gd name="T25" fmla="*/ 0 h 100"/>
                    <a:gd name="T26" fmla="*/ 0 w 67"/>
                    <a:gd name="T27" fmla="*/ 0 h 100"/>
                    <a:gd name="T28" fmla="*/ 0 w 67"/>
                    <a:gd name="T29" fmla="*/ 0 h 100"/>
                    <a:gd name="T30" fmla="*/ 0 w 67"/>
                    <a:gd name="T31" fmla="*/ 0 h 100"/>
                    <a:gd name="T32" fmla="*/ 0 w 67"/>
                    <a:gd name="T33" fmla="*/ 0 h 100"/>
                    <a:gd name="T34" fmla="*/ 0 w 67"/>
                    <a:gd name="T35" fmla="*/ 0 h 100"/>
                    <a:gd name="T36" fmla="*/ 0 w 67"/>
                    <a:gd name="T37" fmla="*/ 0 h 100"/>
                    <a:gd name="T38" fmla="*/ 0 w 67"/>
                    <a:gd name="T39" fmla="*/ 0 h 100"/>
                    <a:gd name="T40" fmla="*/ 0 w 67"/>
                    <a:gd name="T41" fmla="*/ 0 h 100"/>
                    <a:gd name="T42" fmla="*/ 0 w 67"/>
                    <a:gd name="T43" fmla="*/ 0 h 100"/>
                    <a:gd name="T44" fmla="*/ 0 w 67"/>
                    <a:gd name="T45" fmla="*/ 0 h 100"/>
                    <a:gd name="T46" fmla="*/ 0 w 67"/>
                    <a:gd name="T47" fmla="*/ 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7" h="100">
                      <a:moveTo>
                        <a:pt x="27" y="47"/>
                      </a:moveTo>
                      <a:lnTo>
                        <a:pt x="55" y="74"/>
                      </a:lnTo>
                      <a:lnTo>
                        <a:pt x="55" y="71"/>
                      </a:lnTo>
                      <a:lnTo>
                        <a:pt x="57" y="63"/>
                      </a:lnTo>
                      <a:lnTo>
                        <a:pt x="58" y="53"/>
                      </a:lnTo>
                      <a:lnTo>
                        <a:pt x="61" y="43"/>
                      </a:lnTo>
                      <a:lnTo>
                        <a:pt x="64" y="30"/>
                      </a:lnTo>
                      <a:lnTo>
                        <a:pt x="65" y="19"/>
                      </a:lnTo>
                      <a:lnTo>
                        <a:pt x="67" y="11"/>
                      </a:lnTo>
                      <a:lnTo>
                        <a:pt x="67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0" y="11"/>
                      </a:lnTo>
                      <a:lnTo>
                        <a:pt x="9" y="21"/>
                      </a:lnTo>
                      <a:lnTo>
                        <a:pt x="8" y="30"/>
                      </a:lnTo>
                      <a:lnTo>
                        <a:pt x="3" y="43"/>
                      </a:lnTo>
                      <a:lnTo>
                        <a:pt x="2" y="54"/>
                      </a:lnTo>
                      <a:lnTo>
                        <a:pt x="0" y="63"/>
                      </a:lnTo>
                      <a:lnTo>
                        <a:pt x="0" y="74"/>
                      </a:lnTo>
                      <a:lnTo>
                        <a:pt x="27" y="100"/>
                      </a:lnTo>
                      <a:lnTo>
                        <a:pt x="0" y="74"/>
                      </a:lnTo>
                      <a:lnTo>
                        <a:pt x="0" y="100"/>
                      </a:lnTo>
                      <a:lnTo>
                        <a:pt x="27" y="100"/>
                      </a:lnTo>
                      <a:lnTo>
                        <a:pt x="27" y="4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6" name="Freeform 14"/>
                <p:cNvSpPr>
                  <a:spLocks/>
                </p:cNvSpPr>
                <p:nvPr/>
              </p:nvSpPr>
              <p:spPr bwMode="auto">
                <a:xfrm>
                  <a:off x="648" y="462"/>
                  <a:ext cx="11" cy="6"/>
                </a:xfrm>
                <a:custGeom>
                  <a:avLst/>
                  <a:gdLst>
                    <a:gd name="T0" fmla="*/ 0 w 55"/>
                    <a:gd name="T1" fmla="*/ 0 h 53"/>
                    <a:gd name="T2" fmla="*/ 0 w 55"/>
                    <a:gd name="T3" fmla="*/ 0 h 53"/>
                    <a:gd name="T4" fmla="*/ 0 w 55"/>
                    <a:gd name="T5" fmla="*/ 0 h 53"/>
                    <a:gd name="T6" fmla="*/ 0 w 55"/>
                    <a:gd name="T7" fmla="*/ 0 h 53"/>
                    <a:gd name="T8" fmla="*/ 0 w 55"/>
                    <a:gd name="T9" fmla="*/ 0 h 53"/>
                    <a:gd name="T10" fmla="*/ 0 w 55"/>
                    <a:gd name="T11" fmla="*/ 0 h 53"/>
                    <a:gd name="T12" fmla="*/ 0 w 55"/>
                    <a:gd name="T13" fmla="*/ 0 h 53"/>
                    <a:gd name="T14" fmla="*/ 0 w 55"/>
                    <a:gd name="T15" fmla="*/ 0 h 53"/>
                    <a:gd name="T16" fmla="*/ 0 w 55"/>
                    <a:gd name="T17" fmla="*/ 0 h 53"/>
                    <a:gd name="T18" fmla="*/ 0 w 5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3">
                      <a:moveTo>
                        <a:pt x="55" y="22"/>
                      </a:moveTo>
                      <a:lnTo>
                        <a:pt x="28" y="0"/>
                      </a:lnTo>
                      <a:lnTo>
                        <a:pt x="15" y="0"/>
                      </a:lnTo>
                      <a:lnTo>
                        <a:pt x="15" y="53"/>
                      </a:lnTo>
                      <a:lnTo>
                        <a:pt x="28" y="53"/>
                      </a:lnTo>
                      <a:lnTo>
                        <a:pt x="0" y="31"/>
                      </a:lnTo>
                      <a:lnTo>
                        <a:pt x="55" y="22"/>
                      </a:lnTo>
                      <a:lnTo>
                        <a:pt x="51" y="0"/>
                      </a:lnTo>
                      <a:lnTo>
                        <a:pt x="28" y="0"/>
                      </a:lnTo>
                      <a:lnTo>
                        <a:pt x="55" y="22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7" name="Freeform 15"/>
                <p:cNvSpPr>
                  <a:spLocks/>
                </p:cNvSpPr>
                <p:nvPr/>
              </p:nvSpPr>
              <p:spPr bwMode="auto">
                <a:xfrm>
                  <a:off x="648" y="464"/>
                  <a:ext cx="13" cy="12"/>
                </a:xfrm>
                <a:custGeom>
                  <a:avLst/>
                  <a:gdLst>
                    <a:gd name="T0" fmla="*/ 0 w 67"/>
                    <a:gd name="T1" fmla="*/ 0 h 103"/>
                    <a:gd name="T2" fmla="*/ 0 w 67"/>
                    <a:gd name="T3" fmla="*/ 0 h 103"/>
                    <a:gd name="T4" fmla="*/ 0 w 67"/>
                    <a:gd name="T5" fmla="*/ 0 h 103"/>
                    <a:gd name="T6" fmla="*/ 0 w 67"/>
                    <a:gd name="T7" fmla="*/ 0 h 103"/>
                    <a:gd name="T8" fmla="*/ 0 w 67"/>
                    <a:gd name="T9" fmla="*/ 0 h 103"/>
                    <a:gd name="T10" fmla="*/ 0 w 67"/>
                    <a:gd name="T11" fmla="*/ 0 h 103"/>
                    <a:gd name="T12" fmla="*/ 0 w 67"/>
                    <a:gd name="T13" fmla="*/ 0 h 103"/>
                    <a:gd name="T14" fmla="*/ 0 w 67"/>
                    <a:gd name="T15" fmla="*/ 0 h 103"/>
                    <a:gd name="T16" fmla="*/ 0 w 67"/>
                    <a:gd name="T17" fmla="*/ 0 h 103"/>
                    <a:gd name="T18" fmla="*/ 0 w 67"/>
                    <a:gd name="T19" fmla="*/ 0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" h="103">
                      <a:moveTo>
                        <a:pt x="52" y="54"/>
                      </a:moveTo>
                      <a:lnTo>
                        <a:pt x="67" y="74"/>
                      </a:lnTo>
                      <a:lnTo>
                        <a:pt x="55" y="0"/>
                      </a:lnTo>
                      <a:lnTo>
                        <a:pt x="0" y="9"/>
                      </a:lnTo>
                      <a:lnTo>
                        <a:pt x="12" y="82"/>
                      </a:lnTo>
                      <a:lnTo>
                        <a:pt x="28" y="103"/>
                      </a:lnTo>
                      <a:lnTo>
                        <a:pt x="12" y="82"/>
                      </a:lnTo>
                      <a:lnTo>
                        <a:pt x="14" y="96"/>
                      </a:lnTo>
                      <a:lnTo>
                        <a:pt x="28" y="102"/>
                      </a:lnTo>
                      <a:lnTo>
                        <a:pt x="52" y="54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8" name="Freeform 16"/>
                <p:cNvSpPr>
                  <a:spLocks/>
                </p:cNvSpPr>
                <p:nvPr/>
              </p:nvSpPr>
              <p:spPr bwMode="auto">
                <a:xfrm>
                  <a:off x="653" y="470"/>
                  <a:ext cx="18" cy="17"/>
                </a:xfrm>
                <a:custGeom>
                  <a:avLst/>
                  <a:gdLst>
                    <a:gd name="T0" fmla="*/ 0 w 90"/>
                    <a:gd name="T1" fmla="*/ 0 h 149"/>
                    <a:gd name="T2" fmla="*/ 0 w 90"/>
                    <a:gd name="T3" fmla="*/ 0 h 149"/>
                    <a:gd name="T4" fmla="*/ 0 w 90"/>
                    <a:gd name="T5" fmla="*/ 0 h 149"/>
                    <a:gd name="T6" fmla="*/ 0 w 90"/>
                    <a:gd name="T7" fmla="*/ 0 h 149"/>
                    <a:gd name="T8" fmla="*/ 0 w 90"/>
                    <a:gd name="T9" fmla="*/ 0 h 149"/>
                    <a:gd name="T10" fmla="*/ 0 w 90"/>
                    <a:gd name="T11" fmla="*/ 0 h 149"/>
                    <a:gd name="T12" fmla="*/ 0 w 90"/>
                    <a:gd name="T13" fmla="*/ 0 h 149"/>
                    <a:gd name="T14" fmla="*/ 0 w 90"/>
                    <a:gd name="T15" fmla="*/ 0 h 149"/>
                    <a:gd name="T16" fmla="*/ 0 w 90"/>
                    <a:gd name="T17" fmla="*/ 0 h 149"/>
                    <a:gd name="T18" fmla="*/ 0 w 90"/>
                    <a:gd name="T19" fmla="*/ 0 h 149"/>
                    <a:gd name="T20" fmla="*/ 0 w 90"/>
                    <a:gd name="T21" fmla="*/ 0 h 149"/>
                    <a:gd name="T22" fmla="*/ 0 w 90"/>
                    <a:gd name="T23" fmla="*/ 0 h 149"/>
                    <a:gd name="T24" fmla="*/ 0 w 90"/>
                    <a:gd name="T25" fmla="*/ 0 h 149"/>
                    <a:gd name="T26" fmla="*/ 0 w 90"/>
                    <a:gd name="T27" fmla="*/ 0 h 149"/>
                    <a:gd name="T28" fmla="*/ 0 w 90"/>
                    <a:gd name="T29" fmla="*/ 0 h 149"/>
                    <a:gd name="T30" fmla="*/ 0 w 90"/>
                    <a:gd name="T31" fmla="*/ 0 h 149"/>
                    <a:gd name="T32" fmla="*/ 0 w 90"/>
                    <a:gd name="T33" fmla="*/ 0 h 149"/>
                    <a:gd name="T34" fmla="*/ 0 w 90"/>
                    <a:gd name="T35" fmla="*/ 0 h 149"/>
                    <a:gd name="T36" fmla="*/ 0 w 90"/>
                    <a:gd name="T37" fmla="*/ 0 h 149"/>
                    <a:gd name="T38" fmla="*/ 0 w 90"/>
                    <a:gd name="T39" fmla="*/ 0 h 149"/>
                    <a:gd name="T40" fmla="*/ 0 w 90"/>
                    <a:gd name="T41" fmla="*/ 0 h 149"/>
                    <a:gd name="T42" fmla="*/ 0 w 90"/>
                    <a:gd name="T43" fmla="*/ 0 h 149"/>
                    <a:gd name="T44" fmla="*/ 0 w 90"/>
                    <a:gd name="T45" fmla="*/ 0 h 149"/>
                    <a:gd name="T46" fmla="*/ 0 w 90"/>
                    <a:gd name="T47" fmla="*/ 0 h 1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0" h="149">
                      <a:moveTo>
                        <a:pt x="63" y="96"/>
                      </a:moveTo>
                      <a:lnTo>
                        <a:pt x="90" y="122"/>
                      </a:lnTo>
                      <a:lnTo>
                        <a:pt x="89" y="107"/>
                      </a:lnTo>
                      <a:lnTo>
                        <a:pt x="85" y="91"/>
                      </a:lnTo>
                      <a:lnTo>
                        <a:pt x="79" y="75"/>
                      </a:lnTo>
                      <a:lnTo>
                        <a:pt x="73" y="57"/>
                      </a:lnTo>
                      <a:lnTo>
                        <a:pt x="63" y="40"/>
                      </a:lnTo>
                      <a:lnTo>
                        <a:pt x="53" y="25"/>
                      </a:lnTo>
                      <a:lnTo>
                        <a:pt x="41" y="11"/>
                      </a:lnTo>
                      <a:lnTo>
                        <a:pt x="24" y="0"/>
                      </a:lnTo>
                      <a:lnTo>
                        <a:pt x="0" y="49"/>
                      </a:lnTo>
                      <a:lnTo>
                        <a:pt x="3" y="50"/>
                      </a:lnTo>
                      <a:lnTo>
                        <a:pt x="8" y="57"/>
                      </a:lnTo>
                      <a:lnTo>
                        <a:pt x="16" y="68"/>
                      </a:lnTo>
                      <a:lnTo>
                        <a:pt x="22" y="79"/>
                      </a:lnTo>
                      <a:lnTo>
                        <a:pt x="28" y="92"/>
                      </a:lnTo>
                      <a:lnTo>
                        <a:pt x="32" y="104"/>
                      </a:lnTo>
                      <a:lnTo>
                        <a:pt x="34" y="116"/>
                      </a:lnTo>
                      <a:lnTo>
                        <a:pt x="35" y="122"/>
                      </a:lnTo>
                      <a:lnTo>
                        <a:pt x="63" y="149"/>
                      </a:lnTo>
                      <a:lnTo>
                        <a:pt x="35" y="122"/>
                      </a:lnTo>
                      <a:lnTo>
                        <a:pt x="35" y="149"/>
                      </a:lnTo>
                      <a:lnTo>
                        <a:pt x="63" y="149"/>
                      </a:lnTo>
                      <a:lnTo>
                        <a:pt x="63" y="9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660" y="481"/>
                  <a:ext cx="19" cy="22"/>
                </a:xfrm>
                <a:custGeom>
                  <a:avLst/>
                  <a:gdLst>
                    <a:gd name="T0" fmla="*/ 0 w 95"/>
                    <a:gd name="T1" fmla="*/ 0 h 201"/>
                    <a:gd name="T2" fmla="*/ 0 w 95"/>
                    <a:gd name="T3" fmla="*/ 0 h 201"/>
                    <a:gd name="T4" fmla="*/ 0 w 95"/>
                    <a:gd name="T5" fmla="*/ 0 h 201"/>
                    <a:gd name="T6" fmla="*/ 0 w 95"/>
                    <a:gd name="T7" fmla="*/ 0 h 201"/>
                    <a:gd name="T8" fmla="*/ 0 w 95"/>
                    <a:gd name="T9" fmla="*/ 0 h 201"/>
                    <a:gd name="T10" fmla="*/ 0 w 95"/>
                    <a:gd name="T11" fmla="*/ 0 h 201"/>
                    <a:gd name="T12" fmla="*/ 0 w 95"/>
                    <a:gd name="T13" fmla="*/ 0 h 201"/>
                    <a:gd name="T14" fmla="*/ 0 w 95"/>
                    <a:gd name="T15" fmla="*/ 0 h 201"/>
                    <a:gd name="T16" fmla="*/ 0 w 95"/>
                    <a:gd name="T17" fmla="*/ 0 h 201"/>
                    <a:gd name="T18" fmla="*/ 0 w 95"/>
                    <a:gd name="T19" fmla="*/ 0 h 201"/>
                    <a:gd name="T20" fmla="*/ 0 w 95"/>
                    <a:gd name="T21" fmla="*/ 0 h 201"/>
                    <a:gd name="T22" fmla="*/ 0 w 95"/>
                    <a:gd name="T23" fmla="*/ 0 h 201"/>
                    <a:gd name="T24" fmla="*/ 0 w 95"/>
                    <a:gd name="T25" fmla="*/ 0 h 201"/>
                    <a:gd name="T26" fmla="*/ 0 w 95"/>
                    <a:gd name="T27" fmla="*/ 0 h 201"/>
                    <a:gd name="T28" fmla="*/ 0 w 95"/>
                    <a:gd name="T29" fmla="*/ 0 h 201"/>
                    <a:gd name="T30" fmla="*/ 0 w 95"/>
                    <a:gd name="T31" fmla="*/ 0 h 201"/>
                    <a:gd name="T32" fmla="*/ 0 w 95"/>
                    <a:gd name="T33" fmla="*/ 0 h 201"/>
                    <a:gd name="T34" fmla="*/ 0 w 95"/>
                    <a:gd name="T35" fmla="*/ 0 h 201"/>
                    <a:gd name="T36" fmla="*/ 0 w 95"/>
                    <a:gd name="T37" fmla="*/ 0 h 201"/>
                    <a:gd name="T38" fmla="*/ 0 w 95"/>
                    <a:gd name="T39" fmla="*/ 0 h 201"/>
                    <a:gd name="T40" fmla="*/ 0 w 95"/>
                    <a:gd name="T41" fmla="*/ 0 h 201"/>
                    <a:gd name="T42" fmla="*/ 0 w 95"/>
                    <a:gd name="T43" fmla="*/ 0 h 201"/>
                    <a:gd name="T44" fmla="*/ 0 w 95"/>
                    <a:gd name="T45" fmla="*/ 0 h 201"/>
                    <a:gd name="T46" fmla="*/ 0 w 95"/>
                    <a:gd name="T47" fmla="*/ 0 h 20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5" h="201">
                      <a:moveTo>
                        <a:pt x="37" y="194"/>
                      </a:moveTo>
                      <a:lnTo>
                        <a:pt x="18" y="201"/>
                      </a:lnTo>
                      <a:lnTo>
                        <a:pt x="55" y="191"/>
                      </a:lnTo>
                      <a:lnTo>
                        <a:pt x="78" y="165"/>
                      </a:lnTo>
                      <a:lnTo>
                        <a:pt x="90" y="134"/>
                      </a:lnTo>
                      <a:lnTo>
                        <a:pt x="95" y="101"/>
                      </a:lnTo>
                      <a:lnTo>
                        <a:pt x="94" y="69"/>
                      </a:lnTo>
                      <a:lnTo>
                        <a:pt x="85" y="39"/>
                      </a:lnTo>
                      <a:lnTo>
                        <a:pt x="65" y="12"/>
                      </a:lnTo>
                      <a:lnTo>
                        <a:pt x="31" y="0"/>
                      </a:lnTo>
                      <a:lnTo>
                        <a:pt x="31" y="53"/>
                      </a:lnTo>
                      <a:lnTo>
                        <a:pt x="30" y="53"/>
                      </a:lnTo>
                      <a:lnTo>
                        <a:pt x="34" y="60"/>
                      </a:lnTo>
                      <a:lnTo>
                        <a:pt x="38" y="78"/>
                      </a:lnTo>
                      <a:lnTo>
                        <a:pt x="39" y="99"/>
                      </a:lnTo>
                      <a:lnTo>
                        <a:pt x="37" y="121"/>
                      </a:lnTo>
                      <a:lnTo>
                        <a:pt x="30" y="137"/>
                      </a:lnTo>
                      <a:lnTo>
                        <a:pt x="24" y="146"/>
                      </a:lnTo>
                      <a:lnTo>
                        <a:pt x="18" y="148"/>
                      </a:lnTo>
                      <a:lnTo>
                        <a:pt x="0" y="155"/>
                      </a:lnTo>
                      <a:lnTo>
                        <a:pt x="18" y="148"/>
                      </a:lnTo>
                      <a:lnTo>
                        <a:pt x="7" y="148"/>
                      </a:lnTo>
                      <a:lnTo>
                        <a:pt x="0" y="155"/>
                      </a:lnTo>
                      <a:lnTo>
                        <a:pt x="37" y="194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0" name="Freeform 18"/>
                <p:cNvSpPr>
                  <a:spLocks/>
                </p:cNvSpPr>
                <p:nvPr/>
              </p:nvSpPr>
              <p:spPr bwMode="auto">
                <a:xfrm>
                  <a:off x="655" y="498"/>
                  <a:ext cx="12" cy="6"/>
                </a:xfrm>
                <a:custGeom>
                  <a:avLst/>
                  <a:gdLst>
                    <a:gd name="T0" fmla="*/ 0 w 59"/>
                    <a:gd name="T1" fmla="*/ 0 h 51"/>
                    <a:gd name="T2" fmla="*/ 0 w 59"/>
                    <a:gd name="T3" fmla="*/ 0 h 51"/>
                    <a:gd name="T4" fmla="*/ 0 w 59"/>
                    <a:gd name="T5" fmla="*/ 0 h 51"/>
                    <a:gd name="T6" fmla="*/ 0 w 59"/>
                    <a:gd name="T7" fmla="*/ 0 h 51"/>
                    <a:gd name="T8" fmla="*/ 0 w 59"/>
                    <a:gd name="T9" fmla="*/ 0 h 51"/>
                    <a:gd name="T10" fmla="*/ 0 w 59"/>
                    <a:gd name="T11" fmla="*/ 0 h 51"/>
                    <a:gd name="T12" fmla="*/ 0 w 59"/>
                    <a:gd name="T13" fmla="*/ 0 h 51"/>
                    <a:gd name="T14" fmla="*/ 0 w 59"/>
                    <a:gd name="T15" fmla="*/ 0 h 51"/>
                    <a:gd name="T16" fmla="*/ 0 w 59"/>
                    <a:gd name="T17" fmla="*/ 0 h 51"/>
                    <a:gd name="T18" fmla="*/ 0 w 59"/>
                    <a:gd name="T19" fmla="*/ 0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9" h="51">
                      <a:moveTo>
                        <a:pt x="55" y="31"/>
                      </a:moveTo>
                      <a:lnTo>
                        <a:pt x="46" y="51"/>
                      </a:lnTo>
                      <a:lnTo>
                        <a:pt x="59" y="39"/>
                      </a:lnTo>
                      <a:lnTo>
                        <a:pt x="22" y="0"/>
                      </a:lnTo>
                      <a:lnTo>
                        <a:pt x="8" y="12"/>
                      </a:lnTo>
                      <a:lnTo>
                        <a:pt x="0" y="31"/>
                      </a:lnTo>
                      <a:lnTo>
                        <a:pt x="8" y="12"/>
                      </a:lnTo>
                      <a:lnTo>
                        <a:pt x="0" y="20"/>
                      </a:lnTo>
                      <a:lnTo>
                        <a:pt x="0" y="31"/>
                      </a:lnTo>
                      <a:lnTo>
                        <a:pt x="55" y="3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1" name="Freeform 19"/>
                <p:cNvSpPr>
                  <a:spLocks/>
                </p:cNvSpPr>
                <p:nvPr/>
              </p:nvSpPr>
              <p:spPr bwMode="auto">
                <a:xfrm>
                  <a:off x="653" y="502"/>
                  <a:ext cx="13" cy="8"/>
                </a:xfrm>
                <a:custGeom>
                  <a:avLst/>
                  <a:gdLst>
                    <a:gd name="T0" fmla="*/ 0 w 69"/>
                    <a:gd name="T1" fmla="*/ 0 h 76"/>
                    <a:gd name="T2" fmla="*/ 0 w 69"/>
                    <a:gd name="T3" fmla="*/ 0 h 76"/>
                    <a:gd name="T4" fmla="*/ 0 w 69"/>
                    <a:gd name="T5" fmla="*/ 0 h 76"/>
                    <a:gd name="T6" fmla="*/ 0 w 69"/>
                    <a:gd name="T7" fmla="*/ 0 h 76"/>
                    <a:gd name="T8" fmla="*/ 0 w 69"/>
                    <a:gd name="T9" fmla="*/ 0 h 76"/>
                    <a:gd name="T10" fmla="*/ 0 w 69"/>
                    <a:gd name="T11" fmla="*/ 0 h 76"/>
                    <a:gd name="T12" fmla="*/ 0 w 69"/>
                    <a:gd name="T13" fmla="*/ 0 h 76"/>
                    <a:gd name="T14" fmla="*/ 0 w 69"/>
                    <a:gd name="T15" fmla="*/ 0 h 76"/>
                    <a:gd name="T16" fmla="*/ 0 w 69"/>
                    <a:gd name="T17" fmla="*/ 0 h 76"/>
                    <a:gd name="T18" fmla="*/ 0 w 69"/>
                    <a:gd name="T19" fmla="*/ 0 h 76"/>
                    <a:gd name="T20" fmla="*/ 0 w 69"/>
                    <a:gd name="T21" fmla="*/ 0 h 76"/>
                    <a:gd name="T22" fmla="*/ 0 w 69"/>
                    <a:gd name="T23" fmla="*/ 0 h 76"/>
                    <a:gd name="T24" fmla="*/ 0 w 69"/>
                    <a:gd name="T25" fmla="*/ 0 h 76"/>
                    <a:gd name="T26" fmla="*/ 0 w 69"/>
                    <a:gd name="T27" fmla="*/ 0 h 76"/>
                    <a:gd name="T28" fmla="*/ 0 w 69"/>
                    <a:gd name="T29" fmla="*/ 0 h 76"/>
                    <a:gd name="T30" fmla="*/ 0 w 69"/>
                    <a:gd name="T31" fmla="*/ 0 h 76"/>
                    <a:gd name="T32" fmla="*/ 0 w 69"/>
                    <a:gd name="T33" fmla="*/ 0 h 76"/>
                    <a:gd name="T34" fmla="*/ 0 w 69"/>
                    <a:gd name="T35" fmla="*/ 0 h 76"/>
                    <a:gd name="T36" fmla="*/ 0 w 69"/>
                    <a:gd name="T37" fmla="*/ 0 h 76"/>
                    <a:gd name="T38" fmla="*/ 0 w 69"/>
                    <a:gd name="T39" fmla="*/ 0 h 76"/>
                    <a:gd name="T40" fmla="*/ 0 w 69"/>
                    <a:gd name="T41" fmla="*/ 0 h 76"/>
                    <a:gd name="T42" fmla="*/ 0 w 69"/>
                    <a:gd name="T43" fmla="*/ 0 h 76"/>
                    <a:gd name="T44" fmla="*/ 0 w 69"/>
                    <a:gd name="T45" fmla="*/ 0 h 76"/>
                    <a:gd name="T46" fmla="*/ 0 w 69"/>
                    <a:gd name="T47" fmla="*/ 0 h 7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9" h="76">
                      <a:moveTo>
                        <a:pt x="28" y="76"/>
                      </a:moveTo>
                      <a:lnTo>
                        <a:pt x="56" y="49"/>
                      </a:lnTo>
                      <a:lnTo>
                        <a:pt x="57" y="48"/>
                      </a:lnTo>
                      <a:lnTo>
                        <a:pt x="57" y="44"/>
                      </a:lnTo>
                      <a:lnTo>
                        <a:pt x="59" y="40"/>
                      </a:lnTo>
                      <a:lnTo>
                        <a:pt x="61" y="32"/>
                      </a:lnTo>
                      <a:lnTo>
                        <a:pt x="63" y="25"/>
                      </a:lnTo>
                      <a:lnTo>
                        <a:pt x="66" y="18"/>
                      </a:lnTo>
                      <a:lnTo>
                        <a:pt x="68" y="11"/>
                      </a:lnTo>
                      <a:lnTo>
                        <a:pt x="69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10" y="10"/>
                      </a:lnTo>
                      <a:lnTo>
                        <a:pt x="8" y="17"/>
                      </a:lnTo>
                      <a:lnTo>
                        <a:pt x="6" y="23"/>
                      </a:lnTo>
                      <a:lnTo>
                        <a:pt x="4" y="31"/>
                      </a:lnTo>
                      <a:lnTo>
                        <a:pt x="1" y="40"/>
                      </a:lnTo>
                      <a:lnTo>
                        <a:pt x="0" y="49"/>
                      </a:lnTo>
                      <a:lnTo>
                        <a:pt x="28" y="23"/>
                      </a:lnTo>
                      <a:lnTo>
                        <a:pt x="28" y="76"/>
                      </a:lnTo>
                      <a:lnTo>
                        <a:pt x="56" y="76"/>
                      </a:lnTo>
                      <a:lnTo>
                        <a:pt x="56" y="49"/>
                      </a:lnTo>
                      <a:lnTo>
                        <a:pt x="28" y="7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2" name="Freeform 20"/>
                <p:cNvSpPr>
                  <a:spLocks/>
                </p:cNvSpPr>
                <p:nvPr/>
              </p:nvSpPr>
              <p:spPr bwMode="auto">
                <a:xfrm>
                  <a:off x="647" y="504"/>
                  <a:ext cx="12" cy="7"/>
                </a:xfrm>
                <a:custGeom>
                  <a:avLst/>
                  <a:gdLst>
                    <a:gd name="T0" fmla="*/ 0 w 58"/>
                    <a:gd name="T1" fmla="*/ 0 h 65"/>
                    <a:gd name="T2" fmla="*/ 0 w 58"/>
                    <a:gd name="T3" fmla="*/ 0 h 65"/>
                    <a:gd name="T4" fmla="*/ 0 w 58"/>
                    <a:gd name="T5" fmla="*/ 0 h 65"/>
                    <a:gd name="T6" fmla="*/ 0 w 58"/>
                    <a:gd name="T7" fmla="*/ 0 h 65"/>
                    <a:gd name="T8" fmla="*/ 0 w 58"/>
                    <a:gd name="T9" fmla="*/ 0 h 65"/>
                    <a:gd name="T10" fmla="*/ 0 w 58"/>
                    <a:gd name="T11" fmla="*/ 0 h 65"/>
                    <a:gd name="T12" fmla="*/ 0 w 58"/>
                    <a:gd name="T13" fmla="*/ 0 h 65"/>
                    <a:gd name="T14" fmla="*/ 0 w 58"/>
                    <a:gd name="T15" fmla="*/ 0 h 65"/>
                    <a:gd name="T16" fmla="*/ 0 w 58"/>
                    <a:gd name="T17" fmla="*/ 0 h 65"/>
                    <a:gd name="T18" fmla="*/ 0 w 58"/>
                    <a:gd name="T19" fmla="*/ 0 h 65"/>
                    <a:gd name="T20" fmla="*/ 0 w 58"/>
                    <a:gd name="T21" fmla="*/ 0 h 65"/>
                    <a:gd name="T22" fmla="*/ 0 w 58"/>
                    <a:gd name="T23" fmla="*/ 0 h 65"/>
                    <a:gd name="T24" fmla="*/ 0 w 58"/>
                    <a:gd name="T25" fmla="*/ 0 h 65"/>
                    <a:gd name="T26" fmla="*/ 0 w 58"/>
                    <a:gd name="T27" fmla="*/ 0 h 65"/>
                    <a:gd name="T28" fmla="*/ 0 w 58"/>
                    <a:gd name="T29" fmla="*/ 0 h 65"/>
                    <a:gd name="T30" fmla="*/ 0 w 58"/>
                    <a:gd name="T31" fmla="*/ 0 h 65"/>
                    <a:gd name="T32" fmla="*/ 0 w 58"/>
                    <a:gd name="T33" fmla="*/ 0 h 65"/>
                    <a:gd name="T34" fmla="*/ 0 w 58"/>
                    <a:gd name="T35" fmla="*/ 0 h 65"/>
                    <a:gd name="T36" fmla="*/ 0 w 58"/>
                    <a:gd name="T37" fmla="*/ 0 h 65"/>
                    <a:gd name="T38" fmla="*/ 0 w 58"/>
                    <a:gd name="T39" fmla="*/ 0 h 65"/>
                    <a:gd name="T40" fmla="*/ 0 w 58"/>
                    <a:gd name="T41" fmla="*/ 0 h 65"/>
                    <a:gd name="T42" fmla="*/ 0 w 58"/>
                    <a:gd name="T43" fmla="*/ 0 h 65"/>
                    <a:gd name="T44" fmla="*/ 0 w 58"/>
                    <a:gd name="T45" fmla="*/ 0 h 65"/>
                    <a:gd name="T46" fmla="*/ 0 w 58"/>
                    <a:gd name="T47" fmla="*/ 0 h 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58" h="65">
                      <a:moveTo>
                        <a:pt x="39" y="57"/>
                      </a:moveTo>
                      <a:lnTo>
                        <a:pt x="19" y="65"/>
                      </a:lnTo>
                      <a:lnTo>
                        <a:pt x="31" y="64"/>
                      </a:lnTo>
                      <a:lnTo>
                        <a:pt x="38" y="61"/>
                      </a:lnTo>
                      <a:lnTo>
                        <a:pt x="44" y="59"/>
                      </a:lnTo>
                      <a:lnTo>
                        <a:pt x="52" y="55"/>
                      </a:lnTo>
                      <a:lnTo>
                        <a:pt x="53" y="54"/>
                      </a:lnTo>
                      <a:lnTo>
                        <a:pt x="57" y="53"/>
                      </a:lnTo>
                      <a:lnTo>
                        <a:pt x="58" y="52"/>
                      </a:lnTo>
                      <a:lnTo>
                        <a:pt x="56" y="53"/>
                      </a:lnTo>
                      <a:lnTo>
                        <a:pt x="56" y="0"/>
                      </a:lnTo>
                      <a:lnTo>
                        <a:pt x="45" y="1"/>
                      </a:lnTo>
                      <a:lnTo>
                        <a:pt x="37" y="4"/>
                      </a:lnTo>
                      <a:lnTo>
                        <a:pt x="33" y="5"/>
                      </a:lnTo>
                      <a:lnTo>
                        <a:pt x="25" y="8"/>
                      </a:lnTo>
                      <a:lnTo>
                        <a:pt x="22" y="10"/>
                      </a:lnTo>
                      <a:lnTo>
                        <a:pt x="18" y="11"/>
                      </a:lnTo>
                      <a:lnTo>
                        <a:pt x="17" y="13"/>
                      </a:lnTo>
                      <a:lnTo>
                        <a:pt x="19" y="11"/>
                      </a:lnTo>
                      <a:lnTo>
                        <a:pt x="0" y="19"/>
                      </a:lnTo>
                      <a:lnTo>
                        <a:pt x="19" y="11"/>
                      </a:lnTo>
                      <a:lnTo>
                        <a:pt x="8" y="11"/>
                      </a:lnTo>
                      <a:lnTo>
                        <a:pt x="0" y="19"/>
                      </a:lnTo>
                      <a:lnTo>
                        <a:pt x="39" y="5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3" name="Freeform 21"/>
                <p:cNvSpPr>
                  <a:spLocks/>
                </p:cNvSpPr>
                <p:nvPr/>
              </p:nvSpPr>
              <p:spPr bwMode="auto">
                <a:xfrm>
                  <a:off x="644" y="506"/>
                  <a:ext cx="11" cy="6"/>
                </a:xfrm>
                <a:custGeom>
                  <a:avLst/>
                  <a:gdLst>
                    <a:gd name="T0" fmla="*/ 0 w 53"/>
                    <a:gd name="T1" fmla="*/ 0 h 51"/>
                    <a:gd name="T2" fmla="*/ 0 w 53"/>
                    <a:gd name="T3" fmla="*/ 0 h 51"/>
                    <a:gd name="T4" fmla="*/ 0 w 53"/>
                    <a:gd name="T5" fmla="*/ 0 h 51"/>
                    <a:gd name="T6" fmla="*/ 0 w 53"/>
                    <a:gd name="T7" fmla="*/ 0 h 51"/>
                    <a:gd name="T8" fmla="*/ 0 w 53"/>
                    <a:gd name="T9" fmla="*/ 0 h 51"/>
                    <a:gd name="T10" fmla="*/ 0 w 53"/>
                    <a:gd name="T11" fmla="*/ 0 h 51"/>
                    <a:gd name="T12" fmla="*/ 0 w 53"/>
                    <a:gd name="T13" fmla="*/ 0 h 51"/>
                    <a:gd name="T14" fmla="*/ 0 w 53"/>
                    <a:gd name="T15" fmla="*/ 0 h 51"/>
                    <a:gd name="T16" fmla="*/ 0 w 53"/>
                    <a:gd name="T17" fmla="*/ 0 h 51"/>
                    <a:gd name="T18" fmla="*/ 0 w 53"/>
                    <a:gd name="T19" fmla="*/ 0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3" h="51">
                      <a:moveTo>
                        <a:pt x="39" y="51"/>
                      </a:moveTo>
                      <a:lnTo>
                        <a:pt x="40" y="51"/>
                      </a:lnTo>
                      <a:lnTo>
                        <a:pt x="53" y="38"/>
                      </a:lnTo>
                      <a:lnTo>
                        <a:pt x="14" y="0"/>
                      </a:lnTo>
                      <a:lnTo>
                        <a:pt x="0" y="13"/>
                      </a:lnTo>
                      <a:lnTo>
                        <a:pt x="1" y="13"/>
                      </a:lnTo>
                      <a:lnTo>
                        <a:pt x="39" y="51"/>
                      </a:lnTo>
                      <a:lnTo>
                        <a:pt x="40" y="51"/>
                      </a:lnTo>
                      <a:lnTo>
                        <a:pt x="39" y="5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4" name="Freeform 22"/>
                <p:cNvSpPr>
                  <a:spLocks/>
                </p:cNvSpPr>
                <p:nvPr/>
              </p:nvSpPr>
              <p:spPr bwMode="auto">
                <a:xfrm>
                  <a:off x="640" y="508"/>
                  <a:ext cx="12" cy="5"/>
                </a:xfrm>
                <a:custGeom>
                  <a:avLst/>
                  <a:gdLst>
                    <a:gd name="T0" fmla="*/ 0 w 60"/>
                    <a:gd name="T1" fmla="*/ 0 h 50"/>
                    <a:gd name="T2" fmla="*/ 0 w 60"/>
                    <a:gd name="T3" fmla="*/ 0 h 50"/>
                    <a:gd name="T4" fmla="*/ 0 w 60"/>
                    <a:gd name="T5" fmla="*/ 0 h 50"/>
                    <a:gd name="T6" fmla="*/ 0 w 60"/>
                    <a:gd name="T7" fmla="*/ 0 h 50"/>
                    <a:gd name="T8" fmla="*/ 0 w 60"/>
                    <a:gd name="T9" fmla="*/ 0 h 50"/>
                    <a:gd name="T10" fmla="*/ 0 w 60"/>
                    <a:gd name="T11" fmla="*/ 0 h 50"/>
                    <a:gd name="T12" fmla="*/ 0 w 60"/>
                    <a:gd name="T13" fmla="*/ 0 h 50"/>
                    <a:gd name="T14" fmla="*/ 0 w 60"/>
                    <a:gd name="T15" fmla="*/ 0 h 50"/>
                    <a:gd name="T16" fmla="*/ 0 w 60"/>
                    <a:gd name="T17" fmla="*/ 0 h 50"/>
                    <a:gd name="T18" fmla="*/ 0 w 60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0" h="50">
                      <a:moveTo>
                        <a:pt x="56" y="31"/>
                      </a:moveTo>
                      <a:lnTo>
                        <a:pt x="47" y="50"/>
                      </a:lnTo>
                      <a:lnTo>
                        <a:pt x="60" y="38"/>
                      </a:lnTo>
                      <a:lnTo>
                        <a:pt x="22" y="0"/>
                      </a:lnTo>
                      <a:lnTo>
                        <a:pt x="9" y="11"/>
                      </a:lnTo>
                      <a:lnTo>
                        <a:pt x="0" y="31"/>
                      </a:lnTo>
                      <a:lnTo>
                        <a:pt x="9" y="11"/>
                      </a:lnTo>
                      <a:lnTo>
                        <a:pt x="0" y="19"/>
                      </a:lnTo>
                      <a:lnTo>
                        <a:pt x="0" y="31"/>
                      </a:lnTo>
                      <a:lnTo>
                        <a:pt x="56" y="3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5" name="Freeform 23"/>
                <p:cNvSpPr>
                  <a:spLocks/>
                </p:cNvSpPr>
                <p:nvPr/>
              </p:nvSpPr>
              <p:spPr bwMode="auto">
                <a:xfrm>
                  <a:off x="639" y="511"/>
                  <a:ext cx="12" cy="24"/>
                </a:xfrm>
                <a:custGeom>
                  <a:avLst/>
                  <a:gdLst>
                    <a:gd name="T0" fmla="*/ 0 w 61"/>
                    <a:gd name="T1" fmla="*/ 0 h 211"/>
                    <a:gd name="T2" fmla="*/ 0 w 61"/>
                    <a:gd name="T3" fmla="*/ 0 h 211"/>
                    <a:gd name="T4" fmla="*/ 0 w 61"/>
                    <a:gd name="T5" fmla="*/ 0 h 211"/>
                    <a:gd name="T6" fmla="*/ 0 w 61"/>
                    <a:gd name="T7" fmla="*/ 0 h 211"/>
                    <a:gd name="T8" fmla="*/ 0 w 61"/>
                    <a:gd name="T9" fmla="*/ 0 h 211"/>
                    <a:gd name="T10" fmla="*/ 0 w 61"/>
                    <a:gd name="T11" fmla="*/ 0 h 211"/>
                    <a:gd name="T12" fmla="*/ 0 w 61"/>
                    <a:gd name="T13" fmla="*/ 0 h 211"/>
                    <a:gd name="T14" fmla="*/ 0 w 61"/>
                    <a:gd name="T15" fmla="*/ 0 h 211"/>
                    <a:gd name="T16" fmla="*/ 0 w 61"/>
                    <a:gd name="T17" fmla="*/ 0 h 211"/>
                    <a:gd name="T18" fmla="*/ 0 w 61"/>
                    <a:gd name="T19" fmla="*/ 0 h 211"/>
                    <a:gd name="T20" fmla="*/ 0 w 61"/>
                    <a:gd name="T21" fmla="*/ 0 h 211"/>
                    <a:gd name="T22" fmla="*/ 0 w 61"/>
                    <a:gd name="T23" fmla="*/ 0 h 211"/>
                    <a:gd name="T24" fmla="*/ 0 w 61"/>
                    <a:gd name="T25" fmla="*/ 0 h 211"/>
                    <a:gd name="T26" fmla="*/ 0 w 61"/>
                    <a:gd name="T27" fmla="*/ 0 h 211"/>
                    <a:gd name="T28" fmla="*/ 0 w 61"/>
                    <a:gd name="T29" fmla="*/ 0 h 211"/>
                    <a:gd name="T30" fmla="*/ 0 w 61"/>
                    <a:gd name="T31" fmla="*/ 0 h 211"/>
                    <a:gd name="T32" fmla="*/ 0 w 61"/>
                    <a:gd name="T33" fmla="*/ 0 h 211"/>
                    <a:gd name="T34" fmla="*/ 0 w 61"/>
                    <a:gd name="T35" fmla="*/ 0 h 211"/>
                    <a:gd name="T36" fmla="*/ 0 w 61"/>
                    <a:gd name="T37" fmla="*/ 0 h 211"/>
                    <a:gd name="T38" fmla="*/ 0 w 61"/>
                    <a:gd name="T39" fmla="*/ 0 h 211"/>
                    <a:gd name="T40" fmla="*/ 0 w 61"/>
                    <a:gd name="T41" fmla="*/ 0 h 211"/>
                    <a:gd name="T42" fmla="*/ 0 w 61"/>
                    <a:gd name="T43" fmla="*/ 0 h 211"/>
                    <a:gd name="T44" fmla="*/ 0 w 61"/>
                    <a:gd name="T45" fmla="*/ 0 h 211"/>
                    <a:gd name="T46" fmla="*/ 0 w 61"/>
                    <a:gd name="T47" fmla="*/ 0 h 211"/>
                    <a:gd name="T48" fmla="*/ 0 w 61"/>
                    <a:gd name="T49" fmla="*/ 0 h 211"/>
                    <a:gd name="T50" fmla="*/ 0 w 61"/>
                    <a:gd name="T51" fmla="*/ 0 h 211"/>
                    <a:gd name="T52" fmla="*/ 0 w 61"/>
                    <a:gd name="T53" fmla="*/ 0 h 211"/>
                    <a:gd name="T54" fmla="*/ 0 w 61"/>
                    <a:gd name="T55" fmla="*/ 0 h 211"/>
                    <a:gd name="T56" fmla="*/ 0 w 61"/>
                    <a:gd name="T57" fmla="*/ 0 h 211"/>
                    <a:gd name="T58" fmla="*/ 0 w 61"/>
                    <a:gd name="T59" fmla="*/ 0 h 211"/>
                    <a:gd name="T60" fmla="*/ 0 w 61"/>
                    <a:gd name="T61" fmla="*/ 0 h 211"/>
                    <a:gd name="T62" fmla="*/ 0 w 61"/>
                    <a:gd name="T63" fmla="*/ 0 h 211"/>
                    <a:gd name="T64" fmla="*/ 0 w 61"/>
                    <a:gd name="T65" fmla="*/ 0 h 211"/>
                    <a:gd name="T66" fmla="*/ 0 w 61"/>
                    <a:gd name="T67" fmla="*/ 0 h 211"/>
                    <a:gd name="T68" fmla="*/ 0 w 61"/>
                    <a:gd name="T69" fmla="*/ 0 h 211"/>
                    <a:gd name="T70" fmla="*/ 0 w 61"/>
                    <a:gd name="T71" fmla="*/ 0 h 211"/>
                    <a:gd name="T72" fmla="*/ 0 w 61"/>
                    <a:gd name="T73" fmla="*/ 0 h 211"/>
                    <a:gd name="T74" fmla="*/ 0 w 61"/>
                    <a:gd name="T75" fmla="*/ 0 h 211"/>
                    <a:gd name="T76" fmla="*/ 0 w 61"/>
                    <a:gd name="T77" fmla="*/ 0 h 211"/>
                    <a:gd name="T78" fmla="*/ 0 w 61"/>
                    <a:gd name="T79" fmla="*/ 0 h 21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61" h="211">
                      <a:moveTo>
                        <a:pt x="33" y="158"/>
                      </a:moveTo>
                      <a:lnTo>
                        <a:pt x="58" y="174"/>
                      </a:lnTo>
                      <a:lnTo>
                        <a:pt x="57" y="171"/>
                      </a:lnTo>
                      <a:lnTo>
                        <a:pt x="57" y="167"/>
                      </a:lnTo>
                      <a:lnTo>
                        <a:pt x="56" y="158"/>
                      </a:lnTo>
                      <a:lnTo>
                        <a:pt x="55" y="149"/>
                      </a:lnTo>
                      <a:lnTo>
                        <a:pt x="55" y="137"/>
                      </a:lnTo>
                      <a:lnTo>
                        <a:pt x="55" y="125"/>
                      </a:lnTo>
                      <a:lnTo>
                        <a:pt x="55" y="112"/>
                      </a:lnTo>
                      <a:lnTo>
                        <a:pt x="56" y="98"/>
                      </a:lnTo>
                      <a:lnTo>
                        <a:pt x="56" y="83"/>
                      </a:lnTo>
                      <a:lnTo>
                        <a:pt x="57" y="70"/>
                      </a:lnTo>
                      <a:lnTo>
                        <a:pt x="58" y="55"/>
                      </a:lnTo>
                      <a:lnTo>
                        <a:pt x="58" y="41"/>
                      </a:lnTo>
                      <a:lnTo>
                        <a:pt x="59" y="31"/>
                      </a:lnTo>
                      <a:lnTo>
                        <a:pt x="61" y="18"/>
                      </a:lnTo>
                      <a:lnTo>
                        <a:pt x="61" y="7"/>
                      </a:lnTo>
                      <a:lnTo>
                        <a:pt x="61" y="0"/>
                      </a:lnTo>
                      <a:lnTo>
                        <a:pt x="5" y="0"/>
                      </a:lnTo>
                      <a:lnTo>
                        <a:pt x="5" y="7"/>
                      </a:lnTo>
                      <a:lnTo>
                        <a:pt x="5" y="16"/>
                      </a:lnTo>
                      <a:lnTo>
                        <a:pt x="4" y="26"/>
                      </a:lnTo>
                      <a:lnTo>
                        <a:pt x="3" y="39"/>
                      </a:lnTo>
                      <a:lnTo>
                        <a:pt x="3" y="53"/>
                      </a:lnTo>
                      <a:lnTo>
                        <a:pt x="2" y="66"/>
                      </a:lnTo>
                      <a:lnTo>
                        <a:pt x="1" y="81"/>
                      </a:lnTo>
                      <a:lnTo>
                        <a:pt x="1" y="96"/>
                      </a:lnTo>
                      <a:lnTo>
                        <a:pt x="0" y="110"/>
                      </a:lnTo>
                      <a:lnTo>
                        <a:pt x="0" y="125"/>
                      </a:lnTo>
                      <a:lnTo>
                        <a:pt x="0" y="137"/>
                      </a:lnTo>
                      <a:lnTo>
                        <a:pt x="0" y="151"/>
                      </a:lnTo>
                      <a:lnTo>
                        <a:pt x="1" y="164"/>
                      </a:lnTo>
                      <a:lnTo>
                        <a:pt x="2" y="174"/>
                      </a:lnTo>
                      <a:lnTo>
                        <a:pt x="4" y="184"/>
                      </a:lnTo>
                      <a:lnTo>
                        <a:pt x="8" y="195"/>
                      </a:lnTo>
                      <a:lnTo>
                        <a:pt x="33" y="211"/>
                      </a:lnTo>
                      <a:lnTo>
                        <a:pt x="8" y="195"/>
                      </a:lnTo>
                      <a:lnTo>
                        <a:pt x="15" y="211"/>
                      </a:lnTo>
                      <a:lnTo>
                        <a:pt x="33" y="211"/>
                      </a:lnTo>
                      <a:lnTo>
                        <a:pt x="33" y="15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6" name="Freeform 24"/>
                <p:cNvSpPr>
                  <a:spLocks/>
                </p:cNvSpPr>
                <p:nvPr/>
              </p:nvSpPr>
              <p:spPr bwMode="auto">
                <a:xfrm>
                  <a:off x="644" y="529"/>
                  <a:ext cx="8" cy="6"/>
                </a:xfrm>
                <a:custGeom>
                  <a:avLst/>
                  <a:gdLst>
                    <a:gd name="T0" fmla="*/ 0 w 38"/>
                    <a:gd name="T1" fmla="*/ 0 h 53"/>
                    <a:gd name="T2" fmla="*/ 0 w 38"/>
                    <a:gd name="T3" fmla="*/ 0 h 53"/>
                    <a:gd name="T4" fmla="*/ 0 w 38"/>
                    <a:gd name="T5" fmla="*/ 0 h 53"/>
                    <a:gd name="T6" fmla="*/ 0 w 38"/>
                    <a:gd name="T7" fmla="*/ 0 h 53"/>
                    <a:gd name="T8" fmla="*/ 0 w 38"/>
                    <a:gd name="T9" fmla="*/ 0 h 53"/>
                    <a:gd name="T10" fmla="*/ 0 w 38"/>
                    <a:gd name="T11" fmla="*/ 0 h 53"/>
                    <a:gd name="T12" fmla="*/ 0 w 38"/>
                    <a:gd name="T13" fmla="*/ 0 h 53"/>
                    <a:gd name="T14" fmla="*/ 0 w 38"/>
                    <a:gd name="T15" fmla="*/ 0 h 53"/>
                    <a:gd name="T16" fmla="*/ 0 w 38"/>
                    <a:gd name="T17" fmla="*/ 0 h 53"/>
                    <a:gd name="T18" fmla="*/ 0 w 38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8" h="53">
                      <a:moveTo>
                        <a:pt x="38" y="7"/>
                      </a:move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6" y="53"/>
                      </a:lnTo>
                      <a:lnTo>
                        <a:pt x="19" y="53"/>
                      </a:lnTo>
                      <a:lnTo>
                        <a:pt x="0" y="45"/>
                      </a:lnTo>
                      <a:lnTo>
                        <a:pt x="38" y="7"/>
                      </a:lnTo>
                      <a:lnTo>
                        <a:pt x="30" y="0"/>
                      </a:lnTo>
                      <a:lnTo>
                        <a:pt x="19" y="0"/>
                      </a:lnTo>
                      <a:lnTo>
                        <a:pt x="38" y="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7" name="Freeform 25"/>
                <p:cNvSpPr>
                  <a:spLocks/>
                </p:cNvSpPr>
                <p:nvPr/>
              </p:nvSpPr>
              <p:spPr bwMode="auto">
                <a:xfrm>
                  <a:off x="640" y="530"/>
                  <a:ext cx="14" cy="10"/>
                </a:xfrm>
                <a:custGeom>
                  <a:avLst/>
                  <a:gdLst>
                    <a:gd name="T0" fmla="*/ 0 w 72"/>
                    <a:gd name="T1" fmla="*/ 0 h 98"/>
                    <a:gd name="T2" fmla="*/ 0 w 72"/>
                    <a:gd name="T3" fmla="*/ 0 h 98"/>
                    <a:gd name="T4" fmla="*/ 0 w 72"/>
                    <a:gd name="T5" fmla="*/ 0 h 98"/>
                    <a:gd name="T6" fmla="*/ 0 w 72"/>
                    <a:gd name="T7" fmla="*/ 0 h 98"/>
                    <a:gd name="T8" fmla="*/ 0 w 72"/>
                    <a:gd name="T9" fmla="*/ 0 h 98"/>
                    <a:gd name="T10" fmla="*/ 0 w 72"/>
                    <a:gd name="T11" fmla="*/ 0 h 98"/>
                    <a:gd name="T12" fmla="*/ 0 w 72"/>
                    <a:gd name="T13" fmla="*/ 0 h 98"/>
                    <a:gd name="T14" fmla="*/ 0 w 72"/>
                    <a:gd name="T15" fmla="*/ 0 h 98"/>
                    <a:gd name="T16" fmla="*/ 0 w 72"/>
                    <a:gd name="T17" fmla="*/ 0 h 98"/>
                    <a:gd name="T18" fmla="*/ 0 w 72"/>
                    <a:gd name="T19" fmla="*/ 0 h 98"/>
                    <a:gd name="T20" fmla="*/ 0 w 72"/>
                    <a:gd name="T21" fmla="*/ 0 h 98"/>
                    <a:gd name="T22" fmla="*/ 0 w 72"/>
                    <a:gd name="T23" fmla="*/ 0 h 98"/>
                    <a:gd name="T24" fmla="*/ 0 w 72"/>
                    <a:gd name="T25" fmla="*/ 0 h 98"/>
                    <a:gd name="T26" fmla="*/ 0 w 72"/>
                    <a:gd name="T27" fmla="*/ 0 h 98"/>
                    <a:gd name="T28" fmla="*/ 0 w 72"/>
                    <a:gd name="T29" fmla="*/ 0 h 98"/>
                    <a:gd name="T30" fmla="*/ 0 w 72"/>
                    <a:gd name="T31" fmla="*/ 0 h 98"/>
                    <a:gd name="T32" fmla="*/ 0 w 72"/>
                    <a:gd name="T33" fmla="*/ 0 h 98"/>
                    <a:gd name="T34" fmla="*/ 0 w 72"/>
                    <a:gd name="T35" fmla="*/ 0 h 98"/>
                    <a:gd name="T36" fmla="*/ 0 w 72"/>
                    <a:gd name="T37" fmla="*/ 0 h 98"/>
                    <a:gd name="T38" fmla="*/ 0 w 72"/>
                    <a:gd name="T39" fmla="*/ 0 h 98"/>
                    <a:gd name="T40" fmla="*/ 0 w 72"/>
                    <a:gd name="T41" fmla="*/ 0 h 98"/>
                    <a:gd name="T42" fmla="*/ 0 w 72"/>
                    <a:gd name="T43" fmla="*/ 0 h 98"/>
                    <a:gd name="T44" fmla="*/ 0 w 72"/>
                    <a:gd name="T45" fmla="*/ 0 h 98"/>
                    <a:gd name="T46" fmla="*/ 0 w 72"/>
                    <a:gd name="T47" fmla="*/ 0 h 9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2" h="98">
                      <a:moveTo>
                        <a:pt x="48" y="98"/>
                      </a:moveTo>
                      <a:lnTo>
                        <a:pt x="56" y="80"/>
                      </a:lnTo>
                      <a:lnTo>
                        <a:pt x="56" y="83"/>
                      </a:lnTo>
                      <a:lnTo>
                        <a:pt x="58" y="77"/>
                      </a:lnTo>
                      <a:lnTo>
                        <a:pt x="61" y="68"/>
                      </a:lnTo>
                      <a:lnTo>
                        <a:pt x="67" y="58"/>
                      </a:lnTo>
                      <a:lnTo>
                        <a:pt x="69" y="47"/>
                      </a:lnTo>
                      <a:lnTo>
                        <a:pt x="72" y="35"/>
                      </a:lnTo>
                      <a:lnTo>
                        <a:pt x="71" y="18"/>
                      </a:lnTo>
                      <a:lnTo>
                        <a:pt x="60" y="0"/>
                      </a:lnTo>
                      <a:lnTo>
                        <a:pt x="22" y="38"/>
                      </a:lnTo>
                      <a:lnTo>
                        <a:pt x="18" y="31"/>
                      </a:lnTo>
                      <a:lnTo>
                        <a:pt x="17" y="29"/>
                      </a:lnTo>
                      <a:lnTo>
                        <a:pt x="16" y="34"/>
                      </a:lnTo>
                      <a:lnTo>
                        <a:pt x="14" y="41"/>
                      </a:lnTo>
                      <a:lnTo>
                        <a:pt x="10" y="49"/>
                      </a:lnTo>
                      <a:lnTo>
                        <a:pt x="7" y="58"/>
                      </a:lnTo>
                      <a:lnTo>
                        <a:pt x="3" y="66"/>
                      </a:lnTo>
                      <a:lnTo>
                        <a:pt x="0" y="80"/>
                      </a:lnTo>
                      <a:lnTo>
                        <a:pt x="8" y="62"/>
                      </a:lnTo>
                      <a:lnTo>
                        <a:pt x="48" y="98"/>
                      </a:lnTo>
                      <a:lnTo>
                        <a:pt x="56" y="91"/>
                      </a:lnTo>
                      <a:lnTo>
                        <a:pt x="56" y="80"/>
                      </a:lnTo>
                      <a:lnTo>
                        <a:pt x="48" y="9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8" name="Freeform 26"/>
                <p:cNvSpPr>
                  <a:spLocks/>
                </p:cNvSpPr>
                <p:nvPr/>
              </p:nvSpPr>
              <p:spPr bwMode="auto">
                <a:xfrm>
                  <a:off x="639" y="536"/>
                  <a:ext cx="11" cy="7"/>
                </a:xfrm>
                <a:custGeom>
                  <a:avLst/>
                  <a:gdLst>
                    <a:gd name="T0" fmla="*/ 0 w 52"/>
                    <a:gd name="T1" fmla="*/ 0 h 58"/>
                    <a:gd name="T2" fmla="*/ 0 w 52"/>
                    <a:gd name="T3" fmla="*/ 0 h 58"/>
                    <a:gd name="T4" fmla="*/ 0 w 52"/>
                    <a:gd name="T5" fmla="*/ 0 h 58"/>
                    <a:gd name="T6" fmla="*/ 0 w 52"/>
                    <a:gd name="T7" fmla="*/ 0 h 58"/>
                    <a:gd name="T8" fmla="*/ 0 w 52"/>
                    <a:gd name="T9" fmla="*/ 0 h 58"/>
                    <a:gd name="T10" fmla="*/ 0 w 52"/>
                    <a:gd name="T11" fmla="*/ 0 h 58"/>
                    <a:gd name="T12" fmla="*/ 0 w 52"/>
                    <a:gd name="T13" fmla="*/ 0 h 58"/>
                    <a:gd name="T14" fmla="*/ 0 w 52"/>
                    <a:gd name="T15" fmla="*/ 0 h 58"/>
                    <a:gd name="T16" fmla="*/ 0 w 52"/>
                    <a:gd name="T17" fmla="*/ 0 h 58"/>
                    <a:gd name="T18" fmla="*/ 0 w 52"/>
                    <a:gd name="T19" fmla="*/ 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58">
                      <a:moveTo>
                        <a:pt x="20" y="58"/>
                      </a:moveTo>
                      <a:lnTo>
                        <a:pt x="40" y="49"/>
                      </a:lnTo>
                      <a:lnTo>
                        <a:pt x="52" y="36"/>
                      </a:lnTo>
                      <a:lnTo>
                        <a:pt x="12" y="0"/>
                      </a:lnTo>
                      <a:lnTo>
                        <a:pt x="0" y="13"/>
                      </a:lnTo>
                      <a:lnTo>
                        <a:pt x="20" y="4"/>
                      </a:lnTo>
                      <a:lnTo>
                        <a:pt x="20" y="58"/>
                      </a:lnTo>
                      <a:lnTo>
                        <a:pt x="32" y="58"/>
                      </a:lnTo>
                      <a:lnTo>
                        <a:pt x="40" y="49"/>
                      </a:lnTo>
                      <a:lnTo>
                        <a:pt x="20" y="5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9" name="Freeform 27"/>
                <p:cNvSpPr>
                  <a:spLocks/>
                </p:cNvSpPr>
                <p:nvPr/>
              </p:nvSpPr>
              <p:spPr bwMode="auto">
                <a:xfrm>
                  <a:off x="637" y="537"/>
                  <a:ext cx="7" cy="6"/>
                </a:xfrm>
                <a:custGeom>
                  <a:avLst/>
                  <a:gdLst>
                    <a:gd name="T0" fmla="*/ 0 w 37"/>
                    <a:gd name="T1" fmla="*/ 0 h 54"/>
                    <a:gd name="T2" fmla="*/ 0 w 37"/>
                    <a:gd name="T3" fmla="*/ 0 h 54"/>
                    <a:gd name="T4" fmla="*/ 0 w 37"/>
                    <a:gd name="T5" fmla="*/ 0 h 54"/>
                    <a:gd name="T6" fmla="*/ 0 w 37"/>
                    <a:gd name="T7" fmla="*/ 0 h 54"/>
                    <a:gd name="T8" fmla="*/ 0 w 37"/>
                    <a:gd name="T9" fmla="*/ 0 h 54"/>
                    <a:gd name="T10" fmla="*/ 0 w 37"/>
                    <a:gd name="T11" fmla="*/ 0 h 54"/>
                    <a:gd name="T12" fmla="*/ 0 w 37"/>
                    <a:gd name="T13" fmla="*/ 0 h 54"/>
                    <a:gd name="T14" fmla="*/ 0 w 37"/>
                    <a:gd name="T15" fmla="*/ 0 h 54"/>
                    <a:gd name="T16" fmla="*/ 0 w 37"/>
                    <a:gd name="T17" fmla="*/ 0 h 54"/>
                    <a:gd name="T18" fmla="*/ 0 w 37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7" h="54">
                      <a:moveTo>
                        <a:pt x="37" y="46"/>
                      </a:moveTo>
                      <a:lnTo>
                        <a:pt x="19" y="54"/>
                      </a:lnTo>
                      <a:lnTo>
                        <a:pt x="31" y="54"/>
                      </a:lnTo>
                      <a:lnTo>
                        <a:pt x="31" y="0"/>
                      </a:lnTo>
                      <a:lnTo>
                        <a:pt x="19" y="0"/>
                      </a:lnTo>
                      <a:lnTo>
                        <a:pt x="0" y="8"/>
                      </a:lnTo>
                      <a:lnTo>
                        <a:pt x="19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37" y="4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0" name="Freeform 28"/>
                <p:cNvSpPr>
                  <a:spLocks/>
                </p:cNvSpPr>
                <p:nvPr/>
              </p:nvSpPr>
              <p:spPr bwMode="auto">
                <a:xfrm>
                  <a:off x="633" y="538"/>
                  <a:ext cx="11" cy="5"/>
                </a:xfrm>
                <a:custGeom>
                  <a:avLst/>
                  <a:gdLst>
                    <a:gd name="T0" fmla="*/ 0 w 59"/>
                    <a:gd name="T1" fmla="*/ 0 h 50"/>
                    <a:gd name="T2" fmla="*/ 0 w 59"/>
                    <a:gd name="T3" fmla="*/ 0 h 50"/>
                    <a:gd name="T4" fmla="*/ 0 w 59"/>
                    <a:gd name="T5" fmla="*/ 0 h 50"/>
                    <a:gd name="T6" fmla="*/ 0 w 59"/>
                    <a:gd name="T7" fmla="*/ 0 h 50"/>
                    <a:gd name="T8" fmla="*/ 0 w 59"/>
                    <a:gd name="T9" fmla="*/ 0 h 50"/>
                    <a:gd name="T10" fmla="*/ 0 w 59"/>
                    <a:gd name="T11" fmla="*/ 0 h 50"/>
                    <a:gd name="T12" fmla="*/ 0 w 59"/>
                    <a:gd name="T13" fmla="*/ 0 h 50"/>
                    <a:gd name="T14" fmla="*/ 0 w 59"/>
                    <a:gd name="T15" fmla="*/ 0 h 50"/>
                    <a:gd name="T16" fmla="*/ 0 w 59"/>
                    <a:gd name="T17" fmla="*/ 0 h 50"/>
                    <a:gd name="T18" fmla="*/ 0 w 59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9" h="50">
                      <a:moveTo>
                        <a:pt x="55" y="31"/>
                      </a:moveTo>
                      <a:lnTo>
                        <a:pt x="46" y="50"/>
                      </a:lnTo>
                      <a:lnTo>
                        <a:pt x="59" y="38"/>
                      </a:lnTo>
                      <a:lnTo>
                        <a:pt x="22" y="0"/>
                      </a:lnTo>
                      <a:lnTo>
                        <a:pt x="9" y="11"/>
                      </a:lnTo>
                      <a:lnTo>
                        <a:pt x="0" y="31"/>
                      </a:lnTo>
                      <a:lnTo>
                        <a:pt x="9" y="11"/>
                      </a:lnTo>
                      <a:lnTo>
                        <a:pt x="0" y="19"/>
                      </a:lnTo>
                      <a:lnTo>
                        <a:pt x="0" y="31"/>
                      </a:lnTo>
                      <a:lnTo>
                        <a:pt x="55" y="3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1" name="Freeform 29"/>
                <p:cNvSpPr>
                  <a:spLocks/>
                </p:cNvSpPr>
                <p:nvPr/>
              </p:nvSpPr>
              <p:spPr bwMode="auto">
                <a:xfrm>
                  <a:off x="633" y="541"/>
                  <a:ext cx="36" cy="24"/>
                </a:xfrm>
                <a:custGeom>
                  <a:avLst/>
                  <a:gdLst>
                    <a:gd name="T0" fmla="*/ 0 w 182"/>
                    <a:gd name="T1" fmla="*/ 0 h 210"/>
                    <a:gd name="T2" fmla="*/ 0 w 182"/>
                    <a:gd name="T3" fmla="*/ 0 h 210"/>
                    <a:gd name="T4" fmla="*/ 0 w 182"/>
                    <a:gd name="T5" fmla="*/ 0 h 210"/>
                    <a:gd name="T6" fmla="*/ 0 w 182"/>
                    <a:gd name="T7" fmla="*/ 0 h 210"/>
                    <a:gd name="T8" fmla="*/ 0 w 182"/>
                    <a:gd name="T9" fmla="*/ 0 h 210"/>
                    <a:gd name="T10" fmla="*/ 0 w 182"/>
                    <a:gd name="T11" fmla="*/ 0 h 210"/>
                    <a:gd name="T12" fmla="*/ 0 w 182"/>
                    <a:gd name="T13" fmla="*/ 0 h 210"/>
                    <a:gd name="T14" fmla="*/ 0 w 182"/>
                    <a:gd name="T15" fmla="*/ 0 h 210"/>
                    <a:gd name="T16" fmla="*/ 0 w 182"/>
                    <a:gd name="T17" fmla="*/ 0 h 210"/>
                    <a:gd name="T18" fmla="*/ 0 w 182"/>
                    <a:gd name="T19" fmla="*/ 0 h 210"/>
                    <a:gd name="T20" fmla="*/ 0 w 182"/>
                    <a:gd name="T21" fmla="*/ 0 h 210"/>
                    <a:gd name="T22" fmla="*/ 0 w 182"/>
                    <a:gd name="T23" fmla="*/ 0 h 210"/>
                    <a:gd name="T24" fmla="*/ 0 w 182"/>
                    <a:gd name="T25" fmla="*/ 0 h 210"/>
                    <a:gd name="T26" fmla="*/ 0 w 182"/>
                    <a:gd name="T27" fmla="*/ 0 h 210"/>
                    <a:gd name="T28" fmla="*/ 0 w 182"/>
                    <a:gd name="T29" fmla="*/ 0 h 210"/>
                    <a:gd name="T30" fmla="*/ 0 w 182"/>
                    <a:gd name="T31" fmla="*/ 0 h 210"/>
                    <a:gd name="T32" fmla="*/ 0 w 182"/>
                    <a:gd name="T33" fmla="*/ 0 h 210"/>
                    <a:gd name="T34" fmla="*/ 0 w 182"/>
                    <a:gd name="T35" fmla="*/ 0 h 210"/>
                    <a:gd name="T36" fmla="*/ 0 w 182"/>
                    <a:gd name="T37" fmla="*/ 0 h 210"/>
                    <a:gd name="T38" fmla="*/ 0 w 182"/>
                    <a:gd name="T39" fmla="*/ 0 h 210"/>
                    <a:gd name="T40" fmla="*/ 0 w 182"/>
                    <a:gd name="T41" fmla="*/ 0 h 210"/>
                    <a:gd name="T42" fmla="*/ 0 w 182"/>
                    <a:gd name="T43" fmla="*/ 0 h 210"/>
                    <a:gd name="T44" fmla="*/ 0 w 182"/>
                    <a:gd name="T45" fmla="*/ 0 h 210"/>
                    <a:gd name="T46" fmla="*/ 0 w 182"/>
                    <a:gd name="T47" fmla="*/ 0 h 210"/>
                    <a:gd name="T48" fmla="*/ 0 w 182"/>
                    <a:gd name="T49" fmla="*/ 0 h 210"/>
                    <a:gd name="T50" fmla="*/ 0 w 182"/>
                    <a:gd name="T51" fmla="*/ 0 h 210"/>
                    <a:gd name="T52" fmla="*/ 0 w 182"/>
                    <a:gd name="T53" fmla="*/ 0 h 210"/>
                    <a:gd name="T54" fmla="*/ 0 w 182"/>
                    <a:gd name="T55" fmla="*/ 0 h 210"/>
                    <a:gd name="T56" fmla="*/ 0 w 182"/>
                    <a:gd name="T57" fmla="*/ 0 h 210"/>
                    <a:gd name="T58" fmla="*/ 0 w 182"/>
                    <a:gd name="T59" fmla="*/ 0 h 210"/>
                    <a:gd name="T60" fmla="*/ 0 w 182"/>
                    <a:gd name="T61" fmla="*/ 0 h 210"/>
                    <a:gd name="T62" fmla="*/ 0 w 182"/>
                    <a:gd name="T63" fmla="*/ 0 h 210"/>
                    <a:gd name="T64" fmla="*/ 0 w 182"/>
                    <a:gd name="T65" fmla="*/ 0 h 210"/>
                    <a:gd name="T66" fmla="*/ 0 w 182"/>
                    <a:gd name="T67" fmla="*/ 0 h 210"/>
                    <a:gd name="T68" fmla="*/ 0 w 182"/>
                    <a:gd name="T69" fmla="*/ 0 h 210"/>
                    <a:gd name="T70" fmla="*/ 0 w 182"/>
                    <a:gd name="T71" fmla="*/ 0 h 210"/>
                    <a:gd name="T72" fmla="*/ 0 w 182"/>
                    <a:gd name="T73" fmla="*/ 0 h 210"/>
                    <a:gd name="T74" fmla="*/ 0 w 182"/>
                    <a:gd name="T75" fmla="*/ 0 h 210"/>
                    <a:gd name="T76" fmla="*/ 0 w 182"/>
                    <a:gd name="T77" fmla="*/ 0 h 210"/>
                    <a:gd name="T78" fmla="*/ 0 w 182"/>
                    <a:gd name="T79" fmla="*/ 0 h 21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82" h="210">
                      <a:moveTo>
                        <a:pt x="182" y="183"/>
                      </a:moveTo>
                      <a:lnTo>
                        <a:pt x="154" y="156"/>
                      </a:lnTo>
                      <a:lnTo>
                        <a:pt x="142" y="155"/>
                      </a:lnTo>
                      <a:lnTo>
                        <a:pt x="132" y="152"/>
                      </a:lnTo>
                      <a:lnTo>
                        <a:pt x="121" y="149"/>
                      </a:lnTo>
                      <a:lnTo>
                        <a:pt x="114" y="144"/>
                      </a:lnTo>
                      <a:lnTo>
                        <a:pt x="104" y="136"/>
                      </a:lnTo>
                      <a:lnTo>
                        <a:pt x="97" y="129"/>
                      </a:lnTo>
                      <a:lnTo>
                        <a:pt x="89" y="117"/>
                      </a:lnTo>
                      <a:lnTo>
                        <a:pt x="82" y="106"/>
                      </a:lnTo>
                      <a:lnTo>
                        <a:pt x="76" y="95"/>
                      </a:lnTo>
                      <a:lnTo>
                        <a:pt x="69" y="81"/>
                      </a:lnTo>
                      <a:lnTo>
                        <a:pt x="65" y="67"/>
                      </a:lnTo>
                      <a:lnTo>
                        <a:pt x="62" y="54"/>
                      </a:lnTo>
                      <a:lnTo>
                        <a:pt x="59" y="39"/>
                      </a:lnTo>
                      <a:lnTo>
                        <a:pt x="57" y="24"/>
                      </a:lnTo>
                      <a:lnTo>
                        <a:pt x="55" y="11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" y="33"/>
                      </a:lnTo>
                      <a:lnTo>
                        <a:pt x="4" y="48"/>
                      </a:lnTo>
                      <a:lnTo>
                        <a:pt x="9" y="65"/>
                      </a:lnTo>
                      <a:lnTo>
                        <a:pt x="12" y="82"/>
                      </a:lnTo>
                      <a:lnTo>
                        <a:pt x="19" y="100"/>
                      </a:lnTo>
                      <a:lnTo>
                        <a:pt x="25" y="116"/>
                      </a:lnTo>
                      <a:lnTo>
                        <a:pt x="33" y="132"/>
                      </a:lnTo>
                      <a:lnTo>
                        <a:pt x="43" y="147"/>
                      </a:lnTo>
                      <a:lnTo>
                        <a:pt x="53" y="161"/>
                      </a:lnTo>
                      <a:lnTo>
                        <a:pt x="66" y="175"/>
                      </a:lnTo>
                      <a:lnTo>
                        <a:pt x="80" y="186"/>
                      </a:lnTo>
                      <a:lnTo>
                        <a:pt x="97" y="196"/>
                      </a:lnTo>
                      <a:lnTo>
                        <a:pt x="115" y="203"/>
                      </a:lnTo>
                      <a:lnTo>
                        <a:pt x="133" y="209"/>
                      </a:lnTo>
                      <a:lnTo>
                        <a:pt x="154" y="210"/>
                      </a:lnTo>
                      <a:lnTo>
                        <a:pt x="127" y="183"/>
                      </a:lnTo>
                      <a:lnTo>
                        <a:pt x="182" y="183"/>
                      </a:lnTo>
                      <a:lnTo>
                        <a:pt x="182" y="156"/>
                      </a:lnTo>
                      <a:lnTo>
                        <a:pt x="154" y="156"/>
                      </a:lnTo>
                      <a:lnTo>
                        <a:pt x="182" y="18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2" name="Freeform 30"/>
                <p:cNvSpPr>
                  <a:spLocks/>
                </p:cNvSpPr>
                <p:nvPr/>
              </p:nvSpPr>
              <p:spPr bwMode="auto">
                <a:xfrm>
                  <a:off x="658" y="562"/>
                  <a:ext cx="11" cy="7"/>
                </a:xfrm>
                <a:custGeom>
                  <a:avLst/>
                  <a:gdLst>
                    <a:gd name="T0" fmla="*/ 0 w 55"/>
                    <a:gd name="T1" fmla="*/ 0 h 64"/>
                    <a:gd name="T2" fmla="*/ 0 w 55"/>
                    <a:gd name="T3" fmla="*/ 0 h 64"/>
                    <a:gd name="T4" fmla="*/ 0 w 55"/>
                    <a:gd name="T5" fmla="*/ 0 h 64"/>
                    <a:gd name="T6" fmla="*/ 0 w 55"/>
                    <a:gd name="T7" fmla="*/ 0 h 64"/>
                    <a:gd name="T8" fmla="*/ 0 w 55"/>
                    <a:gd name="T9" fmla="*/ 0 h 64"/>
                    <a:gd name="T10" fmla="*/ 0 w 55"/>
                    <a:gd name="T11" fmla="*/ 0 h 64"/>
                    <a:gd name="T12" fmla="*/ 0 w 55"/>
                    <a:gd name="T13" fmla="*/ 0 h 64"/>
                    <a:gd name="T14" fmla="*/ 0 w 55"/>
                    <a:gd name="T15" fmla="*/ 0 h 64"/>
                    <a:gd name="T16" fmla="*/ 0 w 55"/>
                    <a:gd name="T17" fmla="*/ 0 h 64"/>
                    <a:gd name="T18" fmla="*/ 0 w 55"/>
                    <a:gd name="T19" fmla="*/ 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64">
                      <a:moveTo>
                        <a:pt x="27" y="11"/>
                      </a:moveTo>
                      <a:lnTo>
                        <a:pt x="55" y="37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27" y="64"/>
                      </a:lnTo>
                      <a:lnTo>
                        <a:pt x="0" y="37"/>
                      </a:lnTo>
                      <a:lnTo>
                        <a:pt x="0" y="64"/>
                      </a:lnTo>
                      <a:lnTo>
                        <a:pt x="27" y="64"/>
                      </a:lnTo>
                      <a:lnTo>
                        <a:pt x="27" y="1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3" name="Freeform 31"/>
                <p:cNvSpPr>
                  <a:spLocks/>
                </p:cNvSpPr>
                <p:nvPr/>
              </p:nvSpPr>
              <p:spPr bwMode="auto">
                <a:xfrm>
                  <a:off x="663" y="563"/>
                  <a:ext cx="14" cy="7"/>
                </a:xfrm>
                <a:custGeom>
                  <a:avLst/>
                  <a:gdLst>
                    <a:gd name="T0" fmla="*/ 0 w 68"/>
                    <a:gd name="T1" fmla="*/ 0 h 66"/>
                    <a:gd name="T2" fmla="*/ 0 w 68"/>
                    <a:gd name="T3" fmla="*/ 0 h 66"/>
                    <a:gd name="T4" fmla="*/ 0 w 68"/>
                    <a:gd name="T5" fmla="*/ 0 h 66"/>
                    <a:gd name="T6" fmla="*/ 0 w 68"/>
                    <a:gd name="T7" fmla="*/ 0 h 66"/>
                    <a:gd name="T8" fmla="*/ 0 w 68"/>
                    <a:gd name="T9" fmla="*/ 0 h 66"/>
                    <a:gd name="T10" fmla="*/ 0 w 68"/>
                    <a:gd name="T11" fmla="*/ 0 h 66"/>
                    <a:gd name="T12" fmla="*/ 0 w 68"/>
                    <a:gd name="T13" fmla="*/ 0 h 66"/>
                    <a:gd name="T14" fmla="*/ 0 w 68"/>
                    <a:gd name="T15" fmla="*/ 0 h 66"/>
                    <a:gd name="T16" fmla="*/ 0 w 68"/>
                    <a:gd name="T17" fmla="*/ 0 h 66"/>
                    <a:gd name="T18" fmla="*/ 0 w 68"/>
                    <a:gd name="T19" fmla="*/ 0 h 66"/>
                    <a:gd name="T20" fmla="*/ 0 w 68"/>
                    <a:gd name="T21" fmla="*/ 0 h 66"/>
                    <a:gd name="T22" fmla="*/ 0 w 68"/>
                    <a:gd name="T23" fmla="*/ 0 h 66"/>
                    <a:gd name="T24" fmla="*/ 0 w 68"/>
                    <a:gd name="T25" fmla="*/ 0 h 66"/>
                    <a:gd name="T26" fmla="*/ 0 w 68"/>
                    <a:gd name="T27" fmla="*/ 0 h 66"/>
                    <a:gd name="T28" fmla="*/ 0 w 68"/>
                    <a:gd name="T29" fmla="*/ 0 h 66"/>
                    <a:gd name="T30" fmla="*/ 0 w 68"/>
                    <a:gd name="T31" fmla="*/ 0 h 66"/>
                    <a:gd name="T32" fmla="*/ 0 w 68"/>
                    <a:gd name="T33" fmla="*/ 0 h 66"/>
                    <a:gd name="T34" fmla="*/ 0 w 68"/>
                    <a:gd name="T35" fmla="*/ 0 h 66"/>
                    <a:gd name="T36" fmla="*/ 0 w 68"/>
                    <a:gd name="T37" fmla="*/ 0 h 66"/>
                    <a:gd name="T38" fmla="*/ 0 w 68"/>
                    <a:gd name="T39" fmla="*/ 0 h 66"/>
                    <a:gd name="T40" fmla="*/ 0 w 68"/>
                    <a:gd name="T41" fmla="*/ 0 h 66"/>
                    <a:gd name="T42" fmla="*/ 0 w 68"/>
                    <a:gd name="T43" fmla="*/ 0 h 66"/>
                    <a:gd name="T44" fmla="*/ 0 w 68"/>
                    <a:gd name="T45" fmla="*/ 0 h 66"/>
                    <a:gd name="T46" fmla="*/ 0 w 68"/>
                    <a:gd name="T47" fmla="*/ 0 h 6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8" h="66">
                      <a:moveTo>
                        <a:pt x="68" y="39"/>
                      </a:moveTo>
                      <a:lnTo>
                        <a:pt x="40" y="13"/>
                      </a:lnTo>
                      <a:lnTo>
                        <a:pt x="41" y="13"/>
                      </a:lnTo>
                      <a:lnTo>
                        <a:pt x="39" y="12"/>
                      </a:lnTo>
                      <a:lnTo>
                        <a:pt x="38" y="12"/>
                      </a:lnTo>
                      <a:lnTo>
                        <a:pt x="32" y="8"/>
                      </a:lnTo>
                      <a:lnTo>
                        <a:pt x="27" y="6"/>
                      </a:lnTo>
                      <a:lnTo>
                        <a:pt x="21" y="4"/>
                      </a:lnTo>
                      <a:lnTo>
                        <a:pt x="14" y="2"/>
                      </a:lnTo>
                      <a:lnTo>
                        <a:pt x="2" y="0"/>
                      </a:lnTo>
                      <a:lnTo>
                        <a:pt x="2" y="53"/>
                      </a:lnTo>
                      <a:lnTo>
                        <a:pt x="0" y="53"/>
                      </a:lnTo>
                      <a:lnTo>
                        <a:pt x="1" y="53"/>
                      </a:lnTo>
                      <a:lnTo>
                        <a:pt x="5" y="55"/>
                      </a:lnTo>
                      <a:lnTo>
                        <a:pt x="10" y="57"/>
                      </a:lnTo>
                      <a:lnTo>
                        <a:pt x="14" y="59"/>
                      </a:lnTo>
                      <a:lnTo>
                        <a:pt x="21" y="63"/>
                      </a:lnTo>
                      <a:lnTo>
                        <a:pt x="30" y="64"/>
                      </a:lnTo>
                      <a:lnTo>
                        <a:pt x="40" y="66"/>
                      </a:lnTo>
                      <a:lnTo>
                        <a:pt x="12" y="39"/>
                      </a:lnTo>
                      <a:lnTo>
                        <a:pt x="68" y="39"/>
                      </a:lnTo>
                      <a:lnTo>
                        <a:pt x="68" y="13"/>
                      </a:lnTo>
                      <a:lnTo>
                        <a:pt x="40" y="13"/>
                      </a:lnTo>
                      <a:lnTo>
                        <a:pt x="68" y="3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4" name="Freeform 32"/>
                <p:cNvSpPr>
                  <a:spLocks/>
                </p:cNvSpPr>
                <p:nvPr/>
              </p:nvSpPr>
              <p:spPr bwMode="auto">
                <a:xfrm>
                  <a:off x="665" y="567"/>
                  <a:ext cx="19" cy="14"/>
                </a:xfrm>
                <a:custGeom>
                  <a:avLst/>
                  <a:gdLst>
                    <a:gd name="T0" fmla="*/ 0 w 93"/>
                    <a:gd name="T1" fmla="*/ 0 h 124"/>
                    <a:gd name="T2" fmla="*/ 0 w 93"/>
                    <a:gd name="T3" fmla="*/ 0 h 124"/>
                    <a:gd name="T4" fmla="*/ 0 w 93"/>
                    <a:gd name="T5" fmla="*/ 0 h 124"/>
                    <a:gd name="T6" fmla="*/ 0 w 93"/>
                    <a:gd name="T7" fmla="*/ 0 h 124"/>
                    <a:gd name="T8" fmla="*/ 0 w 93"/>
                    <a:gd name="T9" fmla="*/ 0 h 124"/>
                    <a:gd name="T10" fmla="*/ 0 w 93"/>
                    <a:gd name="T11" fmla="*/ 0 h 124"/>
                    <a:gd name="T12" fmla="*/ 0 w 93"/>
                    <a:gd name="T13" fmla="*/ 0 h 124"/>
                    <a:gd name="T14" fmla="*/ 0 w 93"/>
                    <a:gd name="T15" fmla="*/ 0 h 124"/>
                    <a:gd name="T16" fmla="*/ 0 w 93"/>
                    <a:gd name="T17" fmla="*/ 0 h 124"/>
                    <a:gd name="T18" fmla="*/ 0 w 93"/>
                    <a:gd name="T19" fmla="*/ 0 h 124"/>
                    <a:gd name="T20" fmla="*/ 0 w 93"/>
                    <a:gd name="T21" fmla="*/ 0 h 124"/>
                    <a:gd name="T22" fmla="*/ 0 w 93"/>
                    <a:gd name="T23" fmla="*/ 0 h 124"/>
                    <a:gd name="T24" fmla="*/ 0 w 93"/>
                    <a:gd name="T25" fmla="*/ 0 h 124"/>
                    <a:gd name="T26" fmla="*/ 0 w 93"/>
                    <a:gd name="T27" fmla="*/ 0 h 124"/>
                    <a:gd name="T28" fmla="*/ 0 w 93"/>
                    <a:gd name="T29" fmla="*/ 0 h 124"/>
                    <a:gd name="T30" fmla="*/ 0 w 93"/>
                    <a:gd name="T31" fmla="*/ 0 h 124"/>
                    <a:gd name="T32" fmla="*/ 0 w 93"/>
                    <a:gd name="T33" fmla="*/ 0 h 124"/>
                    <a:gd name="T34" fmla="*/ 0 w 93"/>
                    <a:gd name="T35" fmla="*/ 0 h 124"/>
                    <a:gd name="T36" fmla="*/ 0 w 93"/>
                    <a:gd name="T37" fmla="*/ 0 h 124"/>
                    <a:gd name="T38" fmla="*/ 0 w 93"/>
                    <a:gd name="T39" fmla="*/ 0 h 124"/>
                    <a:gd name="T40" fmla="*/ 0 w 93"/>
                    <a:gd name="T41" fmla="*/ 0 h 124"/>
                    <a:gd name="T42" fmla="*/ 0 w 93"/>
                    <a:gd name="T43" fmla="*/ 0 h 124"/>
                    <a:gd name="T44" fmla="*/ 0 w 93"/>
                    <a:gd name="T45" fmla="*/ 0 h 124"/>
                    <a:gd name="T46" fmla="*/ 0 w 93"/>
                    <a:gd name="T47" fmla="*/ 0 h 12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3" h="124">
                      <a:moveTo>
                        <a:pt x="93" y="97"/>
                      </a:moveTo>
                      <a:lnTo>
                        <a:pt x="66" y="71"/>
                      </a:lnTo>
                      <a:lnTo>
                        <a:pt x="82" y="78"/>
                      </a:lnTo>
                      <a:lnTo>
                        <a:pt x="79" y="72"/>
                      </a:lnTo>
                      <a:lnTo>
                        <a:pt x="73" y="60"/>
                      </a:lnTo>
                      <a:lnTo>
                        <a:pt x="69" y="45"/>
                      </a:lnTo>
                      <a:lnTo>
                        <a:pt x="63" y="29"/>
                      </a:lnTo>
                      <a:lnTo>
                        <a:pt x="59" y="14"/>
                      </a:lnTo>
                      <a:lnTo>
                        <a:pt x="56" y="2"/>
                      </a:lnTo>
                      <a:lnTo>
                        <a:pt x="56" y="0"/>
                      </a:lnTo>
                      <a:lnTo>
                        <a:pt x="0" y="0"/>
                      </a:lnTo>
                      <a:lnTo>
                        <a:pt x="3" y="13"/>
                      </a:lnTo>
                      <a:lnTo>
                        <a:pt x="6" y="27"/>
                      </a:lnTo>
                      <a:lnTo>
                        <a:pt x="10" y="44"/>
                      </a:lnTo>
                      <a:lnTo>
                        <a:pt x="16" y="62"/>
                      </a:lnTo>
                      <a:lnTo>
                        <a:pt x="23" y="79"/>
                      </a:lnTo>
                      <a:lnTo>
                        <a:pt x="30" y="95"/>
                      </a:lnTo>
                      <a:lnTo>
                        <a:pt x="38" y="110"/>
                      </a:lnTo>
                      <a:lnTo>
                        <a:pt x="66" y="124"/>
                      </a:lnTo>
                      <a:lnTo>
                        <a:pt x="38" y="97"/>
                      </a:lnTo>
                      <a:lnTo>
                        <a:pt x="93" y="97"/>
                      </a:lnTo>
                      <a:lnTo>
                        <a:pt x="93" y="71"/>
                      </a:lnTo>
                      <a:lnTo>
                        <a:pt x="66" y="71"/>
                      </a:lnTo>
                      <a:lnTo>
                        <a:pt x="93" y="9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5" name="Freeform 33"/>
                <p:cNvSpPr>
                  <a:spLocks/>
                </p:cNvSpPr>
                <p:nvPr/>
              </p:nvSpPr>
              <p:spPr bwMode="auto">
                <a:xfrm>
                  <a:off x="673" y="578"/>
                  <a:ext cx="16" cy="7"/>
                </a:xfrm>
                <a:custGeom>
                  <a:avLst/>
                  <a:gdLst>
                    <a:gd name="T0" fmla="*/ 0 w 81"/>
                    <a:gd name="T1" fmla="*/ 0 h 64"/>
                    <a:gd name="T2" fmla="*/ 0 w 81"/>
                    <a:gd name="T3" fmla="*/ 0 h 64"/>
                    <a:gd name="T4" fmla="*/ 0 w 81"/>
                    <a:gd name="T5" fmla="*/ 0 h 64"/>
                    <a:gd name="T6" fmla="*/ 0 w 81"/>
                    <a:gd name="T7" fmla="*/ 0 h 64"/>
                    <a:gd name="T8" fmla="*/ 0 w 81"/>
                    <a:gd name="T9" fmla="*/ 0 h 64"/>
                    <a:gd name="T10" fmla="*/ 0 w 81"/>
                    <a:gd name="T11" fmla="*/ 0 h 64"/>
                    <a:gd name="T12" fmla="*/ 0 w 81"/>
                    <a:gd name="T13" fmla="*/ 0 h 64"/>
                    <a:gd name="T14" fmla="*/ 0 w 81"/>
                    <a:gd name="T15" fmla="*/ 0 h 64"/>
                    <a:gd name="T16" fmla="*/ 0 w 81"/>
                    <a:gd name="T17" fmla="*/ 0 h 64"/>
                    <a:gd name="T18" fmla="*/ 0 w 81"/>
                    <a:gd name="T19" fmla="*/ 0 h 64"/>
                    <a:gd name="T20" fmla="*/ 0 w 81"/>
                    <a:gd name="T21" fmla="*/ 0 h 64"/>
                    <a:gd name="T22" fmla="*/ 0 w 81"/>
                    <a:gd name="T23" fmla="*/ 0 h 64"/>
                    <a:gd name="T24" fmla="*/ 0 w 81"/>
                    <a:gd name="T25" fmla="*/ 0 h 64"/>
                    <a:gd name="T26" fmla="*/ 0 w 81"/>
                    <a:gd name="T27" fmla="*/ 0 h 64"/>
                    <a:gd name="T28" fmla="*/ 0 w 81"/>
                    <a:gd name="T29" fmla="*/ 0 h 64"/>
                    <a:gd name="T30" fmla="*/ 0 w 81"/>
                    <a:gd name="T31" fmla="*/ 0 h 64"/>
                    <a:gd name="T32" fmla="*/ 0 w 81"/>
                    <a:gd name="T33" fmla="*/ 0 h 64"/>
                    <a:gd name="T34" fmla="*/ 0 w 81"/>
                    <a:gd name="T35" fmla="*/ 0 h 64"/>
                    <a:gd name="T36" fmla="*/ 0 w 81"/>
                    <a:gd name="T37" fmla="*/ 0 h 64"/>
                    <a:gd name="T38" fmla="*/ 0 w 81"/>
                    <a:gd name="T39" fmla="*/ 0 h 64"/>
                    <a:gd name="T40" fmla="*/ 0 w 81"/>
                    <a:gd name="T41" fmla="*/ 0 h 64"/>
                    <a:gd name="T42" fmla="*/ 0 w 81"/>
                    <a:gd name="T43" fmla="*/ 0 h 64"/>
                    <a:gd name="T44" fmla="*/ 0 w 81"/>
                    <a:gd name="T45" fmla="*/ 0 h 64"/>
                    <a:gd name="T46" fmla="*/ 0 w 81"/>
                    <a:gd name="T47" fmla="*/ 0 h 6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1" h="64">
                      <a:moveTo>
                        <a:pt x="81" y="38"/>
                      </a:moveTo>
                      <a:lnTo>
                        <a:pt x="53" y="11"/>
                      </a:lnTo>
                      <a:lnTo>
                        <a:pt x="52" y="11"/>
                      </a:lnTo>
                      <a:lnTo>
                        <a:pt x="55" y="12"/>
                      </a:lnTo>
                      <a:lnTo>
                        <a:pt x="56" y="13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2" y="25"/>
                      </a:lnTo>
                      <a:lnTo>
                        <a:pt x="6" y="35"/>
                      </a:lnTo>
                      <a:lnTo>
                        <a:pt x="12" y="45"/>
                      </a:lnTo>
                      <a:lnTo>
                        <a:pt x="22" y="55"/>
                      </a:lnTo>
                      <a:lnTo>
                        <a:pt x="36" y="62"/>
                      </a:lnTo>
                      <a:lnTo>
                        <a:pt x="53" y="64"/>
                      </a:lnTo>
                      <a:lnTo>
                        <a:pt x="25" y="38"/>
                      </a:lnTo>
                      <a:lnTo>
                        <a:pt x="81" y="38"/>
                      </a:lnTo>
                      <a:lnTo>
                        <a:pt x="81" y="11"/>
                      </a:lnTo>
                      <a:lnTo>
                        <a:pt x="53" y="11"/>
                      </a:lnTo>
                      <a:lnTo>
                        <a:pt x="81" y="3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6" name="Freeform 34"/>
                <p:cNvSpPr>
                  <a:spLocks/>
                </p:cNvSpPr>
                <p:nvPr/>
              </p:nvSpPr>
              <p:spPr bwMode="auto">
                <a:xfrm>
                  <a:off x="678" y="582"/>
                  <a:ext cx="26" cy="11"/>
                </a:xfrm>
                <a:custGeom>
                  <a:avLst/>
                  <a:gdLst>
                    <a:gd name="T0" fmla="*/ 0 w 132"/>
                    <a:gd name="T1" fmla="*/ 0 h 100"/>
                    <a:gd name="T2" fmla="*/ 0 w 132"/>
                    <a:gd name="T3" fmla="*/ 0 h 100"/>
                    <a:gd name="T4" fmla="*/ 0 w 132"/>
                    <a:gd name="T5" fmla="*/ 0 h 100"/>
                    <a:gd name="T6" fmla="*/ 0 w 132"/>
                    <a:gd name="T7" fmla="*/ 0 h 100"/>
                    <a:gd name="T8" fmla="*/ 0 w 132"/>
                    <a:gd name="T9" fmla="*/ 0 h 100"/>
                    <a:gd name="T10" fmla="*/ 0 w 132"/>
                    <a:gd name="T11" fmla="*/ 0 h 100"/>
                    <a:gd name="T12" fmla="*/ 0 w 132"/>
                    <a:gd name="T13" fmla="*/ 0 h 100"/>
                    <a:gd name="T14" fmla="*/ 0 w 132"/>
                    <a:gd name="T15" fmla="*/ 0 h 100"/>
                    <a:gd name="T16" fmla="*/ 0 w 132"/>
                    <a:gd name="T17" fmla="*/ 0 h 100"/>
                    <a:gd name="T18" fmla="*/ 0 w 132"/>
                    <a:gd name="T19" fmla="*/ 0 h 100"/>
                    <a:gd name="T20" fmla="*/ 0 w 132"/>
                    <a:gd name="T21" fmla="*/ 0 h 100"/>
                    <a:gd name="T22" fmla="*/ 0 w 132"/>
                    <a:gd name="T23" fmla="*/ 0 h 100"/>
                    <a:gd name="T24" fmla="*/ 0 w 132"/>
                    <a:gd name="T25" fmla="*/ 0 h 100"/>
                    <a:gd name="T26" fmla="*/ 0 w 132"/>
                    <a:gd name="T27" fmla="*/ 0 h 100"/>
                    <a:gd name="T28" fmla="*/ 0 w 132"/>
                    <a:gd name="T29" fmla="*/ 0 h 100"/>
                    <a:gd name="T30" fmla="*/ 0 w 132"/>
                    <a:gd name="T31" fmla="*/ 0 h 100"/>
                    <a:gd name="T32" fmla="*/ 0 w 132"/>
                    <a:gd name="T33" fmla="*/ 0 h 100"/>
                    <a:gd name="T34" fmla="*/ 0 w 132"/>
                    <a:gd name="T35" fmla="*/ 0 h 100"/>
                    <a:gd name="T36" fmla="*/ 0 w 132"/>
                    <a:gd name="T37" fmla="*/ 0 h 100"/>
                    <a:gd name="T38" fmla="*/ 0 w 132"/>
                    <a:gd name="T39" fmla="*/ 0 h 100"/>
                    <a:gd name="T40" fmla="*/ 0 w 132"/>
                    <a:gd name="T41" fmla="*/ 0 h 100"/>
                    <a:gd name="T42" fmla="*/ 0 w 132"/>
                    <a:gd name="T43" fmla="*/ 0 h 100"/>
                    <a:gd name="T44" fmla="*/ 0 w 132"/>
                    <a:gd name="T45" fmla="*/ 0 h 100"/>
                    <a:gd name="T46" fmla="*/ 0 w 132"/>
                    <a:gd name="T47" fmla="*/ 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2" h="100">
                      <a:moveTo>
                        <a:pt x="132" y="73"/>
                      </a:moveTo>
                      <a:lnTo>
                        <a:pt x="104" y="47"/>
                      </a:lnTo>
                      <a:lnTo>
                        <a:pt x="103" y="47"/>
                      </a:lnTo>
                      <a:lnTo>
                        <a:pt x="97" y="42"/>
                      </a:lnTo>
                      <a:lnTo>
                        <a:pt x="85" y="35"/>
                      </a:lnTo>
                      <a:lnTo>
                        <a:pt x="77" y="26"/>
                      </a:lnTo>
                      <a:lnTo>
                        <a:pt x="68" y="18"/>
                      </a:lnTo>
                      <a:lnTo>
                        <a:pt x="60" y="7"/>
                      </a:lnTo>
                      <a:lnTo>
                        <a:pt x="56" y="1"/>
                      </a:lnTo>
                      <a:lnTo>
                        <a:pt x="56" y="0"/>
                      </a:lnTo>
                      <a:lnTo>
                        <a:pt x="0" y="0"/>
                      </a:lnTo>
                      <a:lnTo>
                        <a:pt x="5" y="20"/>
                      </a:lnTo>
                      <a:lnTo>
                        <a:pt x="14" y="35"/>
                      </a:lnTo>
                      <a:lnTo>
                        <a:pt x="24" y="50"/>
                      </a:lnTo>
                      <a:lnTo>
                        <a:pt x="37" y="65"/>
                      </a:lnTo>
                      <a:lnTo>
                        <a:pt x="52" y="78"/>
                      </a:lnTo>
                      <a:lnTo>
                        <a:pt x="68" y="87"/>
                      </a:lnTo>
                      <a:lnTo>
                        <a:pt x="83" y="96"/>
                      </a:lnTo>
                      <a:lnTo>
                        <a:pt x="104" y="100"/>
                      </a:lnTo>
                      <a:lnTo>
                        <a:pt x="77" y="73"/>
                      </a:lnTo>
                      <a:lnTo>
                        <a:pt x="132" y="73"/>
                      </a:lnTo>
                      <a:lnTo>
                        <a:pt x="132" y="47"/>
                      </a:lnTo>
                      <a:lnTo>
                        <a:pt x="104" y="47"/>
                      </a:lnTo>
                      <a:lnTo>
                        <a:pt x="132" y="7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7" name="Freeform 35"/>
                <p:cNvSpPr>
                  <a:spLocks/>
                </p:cNvSpPr>
                <p:nvPr/>
              </p:nvSpPr>
              <p:spPr bwMode="auto">
                <a:xfrm>
                  <a:off x="693" y="590"/>
                  <a:ext cx="16" cy="10"/>
                </a:xfrm>
                <a:custGeom>
                  <a:avLst/>
                  <a:gdLst>
                    <a:gd name="T0" fmla="*/ 0 w 80"/>
                    <a:gd name="T1" fmla="*/ 0 h 89"/>
                    <a:gd name="T2" fmla="*/ 0 w 80"/>
                    <a:gd name="T3" fmla="*/ 0 h 89"/>
                    <a:gd name="T4" fmla="*/ 0 w 80"/>
                    <a:gd name="T5" fmla="*/ 0 h 89"/>
                    <a:gd name="T6" fmla="*/ 0 w 80"/>
                    <a:gd name="T7" fmla="*/ 0 h 89"/>
                    <a:gd name="T8" fmla="*/ 0 w 80"/>
                    <a:gd name="T9" fmla="*/ 0 h 89"/>
                    <a:gd name="T10" fmla="*/ 0 w 80"/>
                    <a:gd name="T11" fmla="*/ 0 h 89"/>
                    <a:gd name="T12" fmla="*/ 0 w 80"/>
                    <a:gd name="T13" fmla="*/ 0 h 89"/>
                    <a:gd name="T14" fmla="*/ 0 w 80"/>
                    <a:gd name="T15" fmla="*/ 0 h 89"/>
                    <a:gd name="T16" fmla="*/ 0 w 80"/>
                    <a:gd name="T17" fmla="*/ 0 h 89"/>
                    <a:gd name="T18" fmla="*/ 0 w 80"/>
                    <a:gd name="T19" fmla="*/ 0 h 89"/>
                    <a:gd name="T20" fmla="*/ 0 w 80"/>
                    <a:gd name="T21" fmla="*/ 0 h 89"/>
                    <a:gd name="T22" fmla="*/ 0 w 80"/>
                    <a:gd name="T23" fmla="*/ 0 h 89"/>
                    <a:gd name="T24" fmla="*/ 0 w 80"/>
                    <a:gd name="T25" fmla="*/ 0 h 89"/>
                    <a:gd name="T26" fmla="*/ 0 w 80"/>
                    <a:gd name="T27" fmla="*/ 0 h 89"/>
                    <a:gd name="T28" fmla="*/ 0 w 80"/>
                    <a:gd name="T29" fmla="*/ 0 h 89"/>
                    <a:gd name="T30" fmla="*/ 0 w 80"/>
                    <a:gd name="T31" fmla="*/ 0 h 89"/>
                    <a:gd name="T32" fmla="*/ 0 w 80"/>
                    <a:gd name="T33" fmla="*/ 0 h 89"/>
                    <a:gd name="T34" fmla="*/ 0 w 80"/>
                    <a:gd name="T35" fmla="*/ 0 h 89"/>
                    <a:gd name="T36" fmla="*/ 0 w 80"/>
                    <a:gd name="T37" fmla="*/ 0 h 89"/>
                    <a:gd name="T38" fmla="*/ 0 w 80"/>
                    <a:gd name="T39" fmla="*/ 0 h 89"/>
                    <a:gd name="T40" fmla="*/ 0 w 80"/>
                    <a:gd name="T41" fmla="*/ 0 h 89"/>
                    <a:gd name="T42" fmla="*/ 0 w 80"/>
                    <a:gd name="T43" fmla="*/ 0 h 89"/>
                    <a:gd name="T44" fmla="*/ 0 w 80"/>
                    <a:gd name="T45" fmla="*/ 0 h 89"/>
                    <a:gd name="T46" fmla="*/ 0 w 80"/>
                    <a:gd name="T47" fmla="*/ 0 h 8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0" h="89">
                      <a:moveTo>
                        <a:pt x="53" y="36"/>
                      </a:moveTo>
                      <a:lnTo>
                        <a:pt x="80" y="62"/>
                      </a:lnTo>
                      <a:lnTo>
                        <a:pt x="78" y="47"/>
                      </a:lnTo>
                      <a:lnTo>
                        <a:pt x="74" y="34"/>
                      </a:lnTo>
                      <a:lnTo>
                        <a:pt x="69" y="26"/>
                      </a:lnTo>
                      <a:lnTo>
                        <a:pt x="64" y="17"/>
                      </a:lnTo>
                      <a:lnTo>
                        <a:pt x="58" y="10"/>
                      </a:lnTo>
                      <a:lnTo>
                        <a:pt x="57" y="7"/>
                      </a:lnTo>
                      <a:lnTo>
                        <a:pt x="55" y="2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2" y="15"/>
                      </a:lnTo>
                      <a:lnTo>
                        <a:pt x="6" y="28"/>
                      </a:lnTo>
                      <a:lnTo>
                        <a:pt x="12" y="38"/>
                      </a:lnTo>
                      <a:lnTo>
                        <a:pt x="17" y="45"/>
                      </a:lnTo>
                      <a:lnTo>
                        <a:pt x="21" y="52"/>
                      </a:lnTo>
                      <a:lnTo>
                        <a:pt x="23" y="56"/>
                      </a:lnTo>
                      <a:lnTo>
                        <a:pt x="25" y="60"/>
                      </a:lnTo>
                      <a:lnTo>
                        <a:pt x="25" y="62"/>
                      </a:lnTo>
                      <a:lnTo>
                        <a:pt x="53" y="89"/>
                      </a:lnTo>
                      <a:lnTo>
                        <a:pt x="25" y="62"/>
                      </a:lnTo>
                      <a:lnTo>
                        <a:pt x="25" y="89"/>
                      </a:lnTo>
                      <a:lnTo>
                        <a:pt x="53" y="89"/>
                      </a:lnTo>
                      <a:lnTo>
                        <a:pt x="53" y="3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8" name="Freeform 36"/>
                <p:cNvSpPr>
                  <a:spLocks/>
                </p:cNvSpPr>
                <p:nvPr/>
              </p:nvSpPr>
              <p:spPr bwMode="auto">
                <a:xfrm>
                  <a:off x="704" y="593"/>
                  <a:ext cx="16" cy="7"/>
                </a:xfrm>
                <a:custGeom>
                  <a:avLst/>
                  <a:gdLst>
                    <a:gd name="T0" fmla="*/ 0 w 78"/>
                    <a:gd name="T1" fmla="*/ 0 h 65"/>
                    <a:gd name="T2" fmla="*/ 0 w 78"/>
                    <a:gd name="T3" fmla="*/ 0 h 65"/>
                    <a:gd name="T4" fmla="*/ 0 w 78"/>
                    <a:gd name="T5" fmla="*/ 0 h 65"/>
                    <a:gd name="T6" fmla="*/ 0 w 78"/>
                    <a:gd name="T7" fmla="*/ 0 h 65"/>
                    <a:gd name="T8" fmla="*/ 0 w 78"/>
                    <a:gd name="T9" fmla="*/ 0 h 65"/>
                    <a:gd name="T10" fmla="*/ 0 w 78"/>
                    <a:gd name="T11" fmla="*/ 0 h 65"/>
                    <a:gd name="T12" fmla="*/ 0 w 78"/>
                    <a:gd name="T13" fmla="*/ 0 h 65"/>
                    <a:gd name="T14" fmla="*/ 0 w 78"/>
                    <a:gd name="T15" fmla="*/ 0 h 65"/>
                    <a:gd name="T16" fmla="*/ 0 w 78"/>
                    <a:gd name="T17" fmla="*/ 0 h 65"/>
                    <a:gd name="T18" fmla="*/ 0 w 78"/>
                    <a:gd name="T19" fmla="*/ 0 h 65"/>
                    <a:gd name="T20" fmla="*/ 0 w 78"/>
                    <a:gd name="T21" fmla="*/ 0 h 65"/>
                    <a:gd name="T22" fmla="*/ 0 w 78"/>
                    <a:gd name="T23" fmla="*/ 0 h 65"/>
                    <a:gd name="T24" fmla="*/ 0 w 78"/>
                    <a:gd name="T25" fmla="*/ 0 h 65"/>
                    <a:gd name="T26" fmla="*/ 0 w 78"/>
                    <a:gd name="T27" fmla="*/ 0 h 65"/>
                    <a:gd name="T28" fmla="*/ 0 w 78"/>
                    <a:gd name="T29" fmla="*/ 0 h 65"/>
                    <a:gd name="T30" fmla="*/ 0 w 78"/>
                    <a:gd name="T31" fmla="*/ 0 h 65"/>
                    <a:gd name="T32" fmla="*/ 0 w 78"/>
                    <a:gd name="T33" fmla="*/ 0 h 65"/>
                    <a:gd name="T34" fmla="*/ 0 w 78"/>
                    <a:gd name="T35" fmla="*/ 0 h 65"/>
                    <a:gd name="T36" fmla="*/ 0 w 78"/>
                    <a:gd name="T37" fmla="*/ 0 h 65"/>
                    <a:gd name="T38" fmla="*/ 0 w 78"/>
                    <a:gd name="T39" fmla="*/ 0 h 65"/>
                    <a:gd name="T40" fmla="*/ 0 w 78"/>
                    <a:gd name="T41" fmla="*/ 0 h 65"/>
                    <a:gd name="T42" fmla="*/ 0 w 78"/>
                    <a:gd name="T43" fmla="*/ 0 h 65"/>
                    <a:gd name="T44" fmla="*/ 0 w 78"/>
                    <a:gd name="T45" fmla="*/ 0 h 65"/>
                    <a:gd name="T46" fmla="*/ 0 w 78"/>
                    <a:gd name="T47" fmla="*/ 0 h 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8" h="65">
                      <a:moveTo>
                        <a:pt x="51" y="0"/>
                      </a:moveTo>
                      <a:lnTo>
                        <a:pt x="23" y="26"/>
                      </a:lnTo>
                      <a:lnTo>
                        <a:pt x="28" y="12"/>
                      </a:lnTo>
                      <a:lnTo>
                        <a:pt x="34" y="8"/>
                      </a:lnTo>
                      <a:lnTo>
                        <a:pt x="30" y="9"/>
                      </a:lnTo>
                      <a:lnTo>
                        <a:pt x="26" y="10"/>
                      </a:lnTo>
                      <a:lnTo>
                        <a:pt x="18" y="10"/>
                      </a:lnTo>
                      <a:lnTo>
                        <a:pt x="11" y="12"/>
                      </a:lnTo>
                      <a:lnTo>
                        <a:pt x="5" y="12"/>
                      </a:lnTo>
                      <a:lnTo>
                        <a:pt x="0" y="12"/>
                      </a:lnTo>
                      <a:lnTo>
                        <a:pt x="0" y="65"/>
                      </a:lnTo>
                      <a:lnTo>
                        <a:pt x="5" y="65"/>
                      </a:lnTo>
                      <a:lnTo>
                        <a:pt x="15" y="65"/>
                      </a:lnTo>
                      <a:lnTo>
                        <a:pt x="23" y="64"/>
                      </a:lnTo>
                      <a:lnTo>
                        <a:pt x="33" y="64"/>
                      </a:lnTo>
                      <a:lnTo>
                        <a:pt x="45" y="61"/>
                      </a:lnTo>
                      <a:lnTo>
                        <a:pt x="54" y="57"/>
                      </a:lnTo>
                      <a:lnTo>
                        <a:pt x="68" y="50"/>
                      </a:lnTo>
                      <a:lnTo>
                        <a:pt x="78" y="26"/>
                      </a:lnTo>
                      <a:lnTo>
                        <a:pt x="51" y="53"/>
                      </a:lnTo>
                      <a:lnTo>
                        <a:pt x="51" y="0"/>
                      </a:lnTo>
                      <a:lnTo>
                        <a:pt x="23" y="0"/>
                      </a:lnTo>
                      <a:lnTo>
                        <a:pt x="23" y="2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49" name="Freeform 37"/>
                <p:cNvSpPr>
                  <a:spLocks/>
                </p:cNvSpPr>
                <p:nvPr/>
              </p:nvSpPr>
              <p:spPr bwMode="auto">
                <a:xfrm>
                  <a:off x="714" y="593"/>
                  <a:ext cx="29" cy="8"/>
                </a:xfrm>
                <a:custGeom>
                  <a:avLst/>
                  <a:gdLst>
                    <a:gd name="T0" fmla="*/ 0 w 145"/>
                    <a:gd name="T1" fmla="*/ 0 h 77"/>
                    <a:gd name="T2" fmla="*/ 0 w 145"/>
                    <a:gd name="T3" fmla="*/ 0 h 77"/>
                    <a:gd name="T4" fmla="*/ 0 w 145"/>
                    <a:gd name="T5" fmla="*/ 0 h 77"/>
                    <a:gd name="T6" fmla="*/ 0 w 145"/>
                    <a:gd name="T7" fmla="*/ 0 h 77"/>
                    <a:gd name="T8" fmla="*/ 0 w 145"/>
                    <a:gd name="T9" fmla="*/ 0 h 77"/>
                    <a:gd name="T10" fmla="*/ 0 w 145"/>
                    <a:gd name="T11" fmla="*/ 0 h 77"/>
                    <a:gd name="T12" fmla="*/ 0 w 145"/>
                    <a:gd name="T13" fmla="*/ 0 h 77"/>
                    <a:gd name="T14" fmla="*/ 0 w 145"/>
                    <a:gd name="T15" fmla="*/ 0 h 77"/>
                    <a:gd name="T16" fmla="*/ 0 w 145"/>
                    <a:gd name="T17" fmla="*/ 0 h 77"/>
                    <a:gd name="T18" fmla="*/ 0 w 145"/>
                    <a:gd name="T19" fmla="*/ 0 h 77"/>
                    <a:gd name="T20" fmla="*/ 0 w 145"/>
                    <a:gd name="T21" fmla="*/ 0 h 77"/>
                    <a:gd name="T22" fmla="*/ 0 w 145"/>
                    <a:gd name="T23" fmla="*/ 0 h 77"/>
                    <a:gd name="T24" fmla="*/ 0 w 145"/>
                    <a:gd name="T25" fmla="*/ 0 h 77"/>
                    <a:gd name="T26" fmla="*/ 0 w 145"/>
                    <a:gd name="T27" fmla="*/ 0 h 77"/>
                    <a:gd name="T28" fmla="*/ 0 w 145"/>
                    <a:gd name="T29" fmla="*/ 0 h 77"/>
                    <a:gd name="T30" fmla="*/ 0 w 145"/>
                    <a:gd name="T31" fmla="*/ 0 h 77"/>
                    <a:gd name="T32" fmla="*/ 0 w 145"/>
                    <a:gd name="T33" fmla="*/ 0 h 77"/>
                    <a:gd name="T34" fmla="*/ 0 w 145"/>
                    <a:gd name="T35" fmla="*/ 0 h 77"/>
                    <a:gd name="T36" fmla="*/ 0 w 145"/>
                    <a:gd name="T37" fmla="*/ 0 h 77"/>
                    <a:gd name="T38" fmla="*/ 0 w 145"/>
                    <a:gd name="T39" fmla="*/ 0 h 77"/>
                    <a:gd name="T40" fmla="*/ 0 w 145"/>
                    <a:gd name="T41" fmla="*/ 0 h 77"/>
                    <a:gd name="T42" fmla="*/ 0 w 145"/>
                    <a:gd name="T43" fmla="*/ 0 h 77"/>
                    <a:gd name="T44" fmla="*/ 0 w 145"/>
                    <a:gd name="T45" fmla="*/ 0 h 77"/>
                    <a:gd name="T46" fmla="*/ 0 w 145"/>
                    <a:gd name="T47" fmla="*/ 0 h 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45" h="77">
                      <a:moveTo>
                        <a:pt x="106" y="32"/>
                      </a:moveTo>
                      <a:lnTo>
                        <a:pt x="126" y="23"/>
                      </a:lnTo>
                      <a:lnTo>
                        <a:pt x="113" y="22"/>
                      </a:lnTo>
                      <a:lnTo>
                        <a:pt x="100" y="21"/>
                      </a:lnTo>
                      <a:lnTo>
                        <a:pt x="85" y="17"/>
                      </a:lnTo>
                      <a:lnTo>
                        <a:pt x="68" y="13"/>
                      </a:lnTo>
                      <a:lnTo>
                        <a:pt x="53" y="8"/>
                      </a:lnTo>
                      <a:lnTo>
                        <a:pt x="35" y="4"/>
                      </a:lnTo>
                      <a:lnTo>
                        <a:pt x="17" y="1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1" y="54"/>
                      </a:lnTo>
                      <a:lnTo>
                        <a:pt x="24" y="55"/>
                      </a:lnTo>
                      <a:lnTo>
                        <a:pt x="37" y="60"/>
                      </a:lnTo>
                      <a:lnTo>
                        <a:pt x="55" y="64"/>
                      </a:lnTo>
                      <a:lnTo>
                        <a:pt x="71" y="68"/>
                      </a:lnTo>
                      <a:lnTo>
                        <a:pt x="89" y="72"/>
                      </a:lnTo>
                      <a:lnTo>
                        <a:pt x="107" y="76"/>
                      </a:lnTo>
                      <a:lnTo>
                        <a:pt x="126" y="77"/>
                      </a:lnTo>
                      <a:lnTo>
                        <a:pt x="145" y="68"/>
                      </a:lnTo>
                      <a:lnTo>
                        <a:pt x="126" y="77"/>
                      </a:lnTo>
                      <a:lnTo>
                        <a:pt x="137" y="77"/>
                      </a:lnTo>
                      <a:lnTo>
                        <a:pt x="145" y="68"/>
                      </a:lnTo>
                      <a:lnTo>
                        <a:pt x="106" y="32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0" name="Freeform 38"/>
                <p:cNvSpPr>
                  <a:spLocks/>
                </p:cNvSpPr>
                <p:nvPr/>
              </p:nvSpPr>
              <p:spPr bwMode="auto">
                <a:xfrm>
                  <a:off x="735" y="590"/>
                  <a:ext cx="21" cy="10"/>
                </a:xfrm>
                <a:custGeom>
                  <a:avLst/>
                  <a:gdLst>
                    <a:gd name="T0" fmla="*/ 0 w 102"/>
                    <a:gd name="T1" fmla="*/ 0 h 94"/>
                    <a:gd name="T2" fmla="*/ 0 w 102"/>
                    <a:gd name="T3" fmla="*/ 0 h 94"/>
                    <a:gd name="T4" fmla="*/ 0 w 102"/>
                    <a:gd name="T5" fmla="*/ 0 h 94"/>
                    <a:gd name="T6" fmla="*/ 0 w 102"/>
                    <a:gd name="T7" fmla="*/ 0 h 94"/>
                    <a:gd name="T8" fmla="*/ 0 w 102"/>
                    <a:gd name="T9" fmla="*/ 0 h 94"/>
                    <a:gd name="T10" fmla="*/ 0 w 102"/>
                    <a:gd name="T11" fmla="*/ 0 h 94"/>
                    <a:gd name="T12" fmla="*/ 0 w 102"/>
                    <a:gd name="T13" fmla="*/ 0 h 94"/>
                    <a:gd name="T14" fmla="*/ 0 w 102"/>
                    <a:gd name="T15" fmla="*/ 0 h 94"/>
                    <a:gd name="T16" fmla="*/ 0 w 102"/>
                    <a:gd name="T17" fmla="*/ 0 h 94"/>
                    <a:gd name="T18" fmla="*/ 0 w 102"/>
                    <a:gd name="T19" fmla="*/ 0 h 94"/>
                    <a:gd name="T20" fmla="*/ 0 w 102"/>
                    <a:gd name="T21" fmla="*/ 0 h 94"/>
                    <a:gd name="T22" fmla="*/ 0 w 102"/>
                    <a:gd name="T23" fmla="*/ 0 h 94"/>
                    <a:gd name="T24" fmla="*/ 0 w 102"/>
                    <a:gd name="T25" fmla="*/ 0 h 94"/>
                    <a:gd name="T26" fmla="*/ 0 w 102"/>
                    <a:gd name="T27" fmla="*/ 0 h 94"/>
                    <a:gd name="T28" fmla="*/ 0 w 102"/>
                    <a:gd name="T29" fmla="*/ 0 h 94"/>
                    <a:gd name="T30" fmla="*/ 0 w 102"/>
                    <a:gd name="T31" fmla="*/ 0 h 94"/>
                    <a:gd name="T32" fmla="*/ 0 w 102"/>
                    <a:gd name="T33" fmla="*/ 0 h 94"/>
                    <a:gd name="T34" fmla="*/ 0 w 102"/>
                    <a:gd name="T35" fmla="*/ 0 h 94"/>
                    <a:gd name="T36" fmla="*/ 0 w 102"/>
                    <a:gd name="T37" fmla="*/ 0 h 94"/>
                    <a:gd name="T38" fmla="*/ 0 w 102"/>
                    <a:gd name="T39" fmla="*/ 0 h 94"/>
                    <a:gd name="T40" fmla="*/ 0 w 102"/>
                    <a:gd name="T41" fmla="*/ 0 h 94"/>
                    <a:gd name="T42" fmla="*/ 0 w 102"/>
                    <a:gd name="T43" fmla="*/ 0 h 94"/>
                    <a:gd name="T44" fmla="*/ 0 w 102"/>
                    <a:gd name="T45" fmla="*/ 0 h 94"/>
                    <a:gd name="T46" fmla="*/ 0 w 102"/>
                    <a:gd name="T47" fmla="*/ 0 h 9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2" h="94">
                      <a:moveTo>
                        <a:pt x="63" y="8"/>
                      </a:moveTo>
                      <a:lnTo>
                        <a:pt x="82" y="0"/>
                      </a:lnTo>
                      <a:lnTo>
                        <a:pt x="64" y="6"/>
                      </a:lnTo>
                      <a:lnTo>
                        <a:pt x="50" y="13"/>
                      </a:lnTo>
                      <a:lnTo>
                        <a:pt x="39" y="23"/>
                      </a:lnTo>
                      <a:lnTo>
                        <a:pt x="28" y="31"/>
                      </a:lnTo>
                      <a:lnTo>
                        <a:pt x="17" y="41"/>
                      </a:lnTo>
                      <a:lnTo>
                        <a:pt x="7" y="49"/>
                      </a:lnTo>
                      <a:lnTo>
                        <a:pt x="2" y="55"/>
                      </a:lnTo>
                      <a:lnTo>
                        <a:pt x="0" y="58"/>
                      </a:lnTo>
                      <a:lnTo>
                        <a:pt x="39" y="94"/>
                      </a:lnTo>
                      <a:lnTo>
                        <a:pt x="42" y="93"/>
                      </a:lnTo>
                      <a:lnTo>
                        <a:pt x="47" y="88"/>
                      </a:lnTo>
                      <a:lnTo>
                        <a:pt x="55" y="79"/>
                      </a:lnTo>
                      <a:lnTo>
                        <a:pt x="64" y="72"/>
                      </a:lnTo>
                      <a:lnTo>
                        <a:pt x="75" y="63"/>
                      </a:lnTo>
                      <a:lnTo>
                        <a:pt x="84" y="56"/>
                      </a:lnTo>
                      <a:lnTo>
                        <a:pt x="88" y="52"/>
                      </a:lnTo>
                      <a:lnTo>
                        <a:pt x="82" y="54"/>
                      </a:lnTo>
                      <a:lnTo>
                        <a:pt x="102" y="46"/>
                      </a:lnTo>
                      <a:lnTo>
                        <a:pt x="82" y="54"/>
                      </a:lnTo>
                      <a:lnTo>
                        <a:pt x="94" y="54"/>
                      </a:lnTo>
                      <a:lnTo>
                        <a:pt x="102" y="46"/>
                      </a:lnTo>
                      <a:lnTo>
                        <a:pt x="63" y="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1" name="Freeform 39"/>
                <p:cNvSpPr>
                  <a:spLocks/>
                </p:cNvSpPr>
                <p:nvPr/>
              </p:nvSpPr>
              <p:spPr bwMode="auto">
                <a:xfrm>
                  <a:off x="748" y="590"/>
                  <a:ext cx="12" cy="5"/>
                </a:xfrm>
                <a:custGeom>
                  <a:avLst/>
                  <a:gdLst>
                    <a:gd name="T0" fmla="*/ 0 w 59"/>
                    <a:gd name="T1" fmla="*/ 0 h 50"/>
                    <a:gd name="T2" fmla="*/ 0 w 59"/>
                    <a:gd name="T3" fmla="*/ 0 h 50"/>
                    <a:gd name="T4" fmla="*/ 0 w 59"/>
                    <a:gd name="T5" fmla="*/ 0 h 50"/>
                    <a:gd name="T6" fmla="*/ 0 w 59"/>
                    <a:gd name="T7" fmla="*/ 0 h 50"/>
                    <a:gd name="T8" fmla="*/ 0 w 59"/>
                    <a:gd name="T9" fmla="*/ 0 h 50"/>
                    <a:gd name="T10" fmla="*/ 0 w 59"/>
                    <a:gd name="T11" fmla="*/ 0 h 50"/>
                    <a:gd name="T12" fmla="*/ 0 w 59"/>
                    <a:gd name="T13" fmla="*/ 0 h 50"/>
                    <a:gd name="T14" fmla="*/ 0 w 59"/>
                    <a:gd name="T15" fmla="*/ 0 h 50"/>
                    <a:gd name="T16" fmla="*/ 0 w 59"/>
                    <a:gd name="T17" fmla="*/ 0 h 50"/>
                    <a:gd name="T18" fmla="*/ 0 w 59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9" h="50">
                      <a:moveTo>
                        <a:pt x="4" y="19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39" y="50"/>
                      </a:lnTo>
                      <a:lnTo>
                        <a:pt x="52" y="38"/>
                      </a:lnTo>
                      <a:lnTo>
                        <a:pt x="59" y="19"/>
                      </a:lnTo>
                      <a:lnTo>
                        <a:pt x="52" y="38"/>
                      </a:lnTo>
                      <a:lnTo>
                        <a:pt x="59" y="30"/>
                      </a:lnTo>
                      <a:lnTo>
                        <a:pt x="59" y="19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2" name="Freeform 40"/>
                <p:cNvSpPr>
                  <a:spLocks/>
                </p:cNvSpPr>
                <p:nvPr/>
              </p:nvSpPr>
              <p:spPr bwMode="auto">
                <a:xfrm>
                  <a:off x="749" y="587"/>
                  <a:ext cx="11" cy="6"/>
                </a:xfrm>
                <a:custGeom>
                  <a:avLst/>
                  <a:gdLst>
                    <a:gd name="T0" fmla="*/ 0 w 55"/>
                    <a:gd name="T1" fmla="*/ 0 h 53"/>
                    <a:gd name="T2" fmla="*/ 0 w 55"/>
                    <a:gd name="T3" fmla="*/ 0 h 53"/>
                    <a:gd name="T4" fmla="*/ 0 w 55"/>
                    <a:gd name="T5" fmla="*/ 0 h 53"/>
                    <a:gd name="T6" fmla="*/ 0 w 55"/>
                    <a:gd name="T7" fmla="*/ 0 h 53"/>
                    <a:gd name="T8" fmla="*/ 0 w 55"/>
                    <a:gd name="T9" fmla="*/ 0 h 53"/>
                    <a:gd name="T10" fmla="*/ 0 w 55"/>
                    <a:gd name="T11" fmla="*/ 0 h 53"/>
                    <a:gd name="T12" fmla="*/ 0 w 55"/>
                    <a:gd name="T13" fmla="*/ 0 h 53"/>
                    <a:gd name="T14" fmla="*/ 0 w 55"/>
                    <a:gd name="T15" fmla="*/ 0 h 53"/>
                    <a:gd name="T16" fmla="*/ 0 w 55"/>
                    <a:gd name="T17" fmla="*/ 0 h 53"/>
                    <a:gd name="T18" fmla="*/ 0 w 5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3">
                      <a:moveTo>
                        <a:pt x="28" y="0"/>
                      </a:moveTo>
                      <a:lnTo>
                        <a:pt x="0" y="26"/>
                      </a:lnTo>
                      <a:lnTo>
                        <a:pt x="0" y="39"/>
                      </a:lnTo>
                      <a:lnTo>
                        <a:pt x="55" y="39"/>
                      </a:lnTo>
                      <a:lnTo>
                        <a:pt x="55" y="26"/>
                      </a:lnTo>
                      <a:lnTo>
                        <a:pt x="28" y="53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3" name="Freeform 41"/>
                <p:cNvSpPr>
                  <a:spLocks/>
                </p:cNvSpPr>
                <p:nvPr/>
              </p:nvSpPr>
              <p:spPr bwMode="auto">
                <a:xfrm>
                  <a:off x="751" y="587"/>
                  <a:ext cx="12" cy="6"/>
                </a:xfrm>
                <a:custGeom>
                  <a:avLst/>
                  <a:gdLst>
                    <a:gd name="T0" fmla="*/ 0 w 56"/>
                    <a:gd name="T1" fmla="*/ 0 h 53"/>
                    <a:gd name="T2" fmla="*/ 0 w 56"/>
                    <a:gd name="T3" fmla="*/ 0 h 53"/>
                    <a:gd name="T4" fmla="*/ 0 w 56"/>
                    <a:gd name="T5" fmla="*/ 0 h 53"/>
                    <a:gd name="T6" fmla="*/ 0 w 56"/>
                    <a:gd name="T7" fmla="*/ 0 h 53"/>
                    <a:gd name="T8" fmla="*/ 0 w 56"/>
                    <a:gd name="T9" fmla="*/ 0 h 53"/>
                    <a:gd name="T10" fmla="*/ 0 w 56"/>
                    <a:gd name="T11" fmla="*/ 0 h 53"/>
                    <a:gd name="T12" fmla="*/ 0 w 56"/>
                    <a:gd name="T13" fmla="*/ 0 h 53"/>
                    <a:gd name="T14" fmla="*/ 0 w 56"/>
                    <a:gd name="T15" fmla="*/ 0 h 53"/>
                    <a:gd name="T16" fmla="*/ 0 w 56"/>
                    <a:gd name="T17" fmla="*/ 0 h 53"/>
                    <a:gd name="T18" fmla="*/ 0 w 56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53">
                      <a:moveTo>
                        <a:pt x="0" y="26"/>
                      </a:moveTo>
                      <a:lnTo>
                        <a:pt x="28" y="0"/>
                      </a:lnTo>
                      <a:lnTo>
                        <a:pt x="15" y="0"/>
                      </a:lnTo>
                      <a:lnTo>
                        <a:pt x="15" y="53"/>
                      </a:lnTo>
                      <a:lnTo>
                        <a:pt x="28" y="53"/>
                      </a:lnTo>
                      <a:lnTo>
                        <a:pt x="56" y="26"/>
                      </a:lnTo>
                      <a:lnTo>
                        <a:pt x="28" y="53"/>
                      </a:lnTo>
                      <a:lnTo>
                        <a:pt x="56" y="53"/>
                      </a:lnTo>
                      <a:lnTo>
                        <a:pt x="56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4" name="Freeform 42"/>
                <p:cNvSpPr>
                  <a:spLocks/>
                </p:cNvSpPr>
                <p:nvPr/>
              </p:nvSpPr>
              <p:spPr bwMode="auto">
                <a:xfrm>
                  <a:off x="751" y="586"/>
                  <a:ext cx="12" cy="6"/>
                </a:xfrm>
                <a:custGeom>
                  <a:avLst/>
                  <a:gdLst>
                    <a:gd name="T0" fmla="*/ 0 w 56"/>
                    <a:gd name="T1" fmla="*/ 0 h 53"/>
                    <a:gd name="T2" fmla="*/ 0 w 56"/>
                    <a:gd name="T3" fmla="*/ 0 h 53"/>
                    <a:gd name="T4" fmla="*/ 0 w 56"/>
                    <a:gd name="T5" fmla="*/ 0 h 53"/>
                    <a:gd name="T6" fmla="*/ 0 w 56"/>
                    <a:gd name="T7" fmla="*/ 0 h 53"/>
                    <a:gd name="T8" fmla="*/ 0 w 56"/>
                    <a:gd name="T9" fmla="*/ 0 h 53"/>
                    <a:gd name="T10" fmla="*/ 0 w 56"/>
                    <a:gd name="T11" fmla="*/ 0 h 53"/>
                    <a:gd name="T12" fmla="*/ 0 w 56"/>
                    <a:gd name="T13" fmla="*/ 0 h 53"/>
                    <a:gd name="T14" fmla="*/ 0 w 56"/>
                    <a:gd name="T15" fmla="*/ 0 h 53"/>
                    <a:gd name="T16" fmla="*/ 0 w 56"/>
                    <a:gd name="T17" fmla="*/ 0 h 53"/>
                    <a:gd name="T18" fmla="*/ 0 w 56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53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38"/>
                      </a:lnTo>
                      <a:lnTo>
                        <a:pt x="56" y="38"/>
                      </a:lnTo>
                      <a:lnTo>
                        <a:pt x="56" y="27"/>
                      </a:lnTo>
                      <a:lnTo>
                        <a:pt x="28" y="53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5" name="Freeform 43"/>
                <p:cNvSpPr>
                  <a:spLocks/>
                </p:cNvSpPr>
                <p:nvPr/>
              </p:nvSpPr>
              <p:spPr bwMode="auto">
                <a:xfrm>
                  <a:off x="754" y="586"/>
                  <a:ext cx="11" cy="6"/>
                </a:xfrm>
                <a:custGeom>
                  <a:avLst/>
                  <a:gdLst>
                    <a:gd name="T0" fmla="*/ 0 w 56"/>
                    <a:gd name="T1" fmla="*/ 0 h 53"/>
                    <a:gd name="T2" fmla="*/ 0 w 56"/>
                    <a:gd name="T3" fmla="*/ 0 h 53"/>
                    <a:gd name="T4" fmla="*/ 0 w 56"/>
                    <a:gd name="T5" fmla="*/ 0 h 53"/>
                    <a:gd name="T6" fmla="*/ 0 w 56"/>
                    <a:gd name="T7" fmla="*/ 0 h 53"/>
                    <a:gd name="T8" fmla="*/ 0 w 56"/>
                    <a:gd name="T9" fmla="*/ 0 h 53"/>
                    <a:gd name="T10" fmla="*/ 0 w 56"/>
                    <a:gd name="T11" fmla="*/ 0 h 53"/>
                    <a:gd name="T12" fmla="*/ 0 w 56"/>
                    <a:gd name="T13" fmla="*/ 0 h 53"/>
                    <a:gd name="T14" fmla="*/ 0 w 56"/>
                    <a:gd name="T15" fmla="*/ 0 h 53"/>
                    <a:gd name="T16" fmla="*/ 0 w 56"/>
                    <a:gd name="T17" fmla="*/ 0 h 53"/>
                    <a:gd name="T18" fmla="*/ 0 w 56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53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16" y="0"/>
                      </a:lnTo>
                      <a:lnTo>
                        <a:pt x="16" y="53"/>
                      </a:lnTo>
                      <a:lnTo>
                        <a:pt x="28" y="53"/>
                      </a:lnTo>
                      <a:lnTo>
                        <a:pt x="56" y="27"/>
                      </a:lnTo>
                      <a:lnTo>
                        <a:pt x="28" y="53"/>
                      </a:lnTo>
                      <a:lnTo>
                        <a:pt x="56" y="53"/>
                      </a:lnTo>
                      <a:lnTo>
                        <a:pt x="56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6" name="Freeform 44"/>
                <p:cNvSpPr>
                  <a:spLocks/>
                </p:cNvSpPr>
                <p:nvPr/>
              </p:nvSpPr>
              <p:spPr bwMode="auto">
                <a:xfrm>
                  <a:off x="754" y="585"/>
                  <a:ext cx="11" cy="5"/>
                </a:xfrm>
                <a:custGeom>
                  <a:avLst/>
                  <a:gdLst>
                    <a:gd name="T0" fmla="*/ 0 w 56"/>
                    <a:gd name="T1" fmla="*/ 0 h 53"/>
                    <a:gd name="T2" fmla="*/ 0 w 56"/>
                    <a:gd name="T3" fmla="*/ 0 h 53"/>
                    <a:gd name="T4" fmla="*/ 0 w 56"/>
                    <a:gd name="T5" fmla="*/ 0 h 53"/>
                    <a:gd name="T6" fmla="*/ 0 w 56"/>
                    <a:gd name="T7" fmla="*/ 0 h 53"/>
                    <a:gd name="T8" fmla="*/ 0 w 56"/>
                    <a:gd name="T9" fmla="*/ 0 h 53"/>
                    <a:gd name="T10" fmla="*/ 0 w 56"/>
                    <a:gd name="T11" fmla="*/ 0 h 53"/>
                    <a:gd name="T12" fmla="*/ 0 w 56"/>
                    <a:gd name="T13" fmla="*/ 0 h 53"/>
                    <a:gd name="T14" fmla="*/ 0 w 56"/>
                    <a:gd name="T15" fmla="*/ 0 h 53"/>
                    <a:gd name="T16" fmla="*/ 0 w 56"/>
                    <a:gd name="T17" fmla="*/ 0 h 53"/>
                    <a:gd name="T18" fmla="*/ 0 w 56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53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40"/>
                      </a:lnTo>
                      <a:lnTo>
                        <a:pt x="56" y="40"/>
                      </a:lnTo>
                      <a:lnTo>
                        <a:pt x="56" y="27"/>
                      </a:lnTo>
                      <a:lnTo>
                        <a:pt x="28" y="53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7" name="Freeform 45"/>
                <p:cNvSpPr>
                  <a:spLocks/>
                </p:cNvSpPr>
                <p:nvPr/>
              </p:nvSpPr>
              <p:spPr bwMode="auto">
                <a:xfrm>
                  <a:off x="758" y="585"/>
                  <a:ext cx="8" cy="5"/>
                </a:xfrm>
                <a:custGeom>
                  <a:avLst/>
                  <a:gdLst>
                    <a:gd name="T0" fmla="*/ 0 w 40"/>
                    <a:gd name="T1" fmla="*/ 0 h 53"/>
                    <a:gd name="T2" fmla="*/ 0 w 40"/>
                    <a:gd name="T3" fmla="*/ 0 h 53"/>
                    <a:gd name="T4" fmla="*/ 0 w 40"/>
                    <a:gd name="T5" fmla="*/ 0 h 53"/>
                    <a:gd name="T6" fmla="*/ 0 w 40"/>
                    <a:gd name="T7" fmla="*/ 0 h 53"/>
                    <a:gd name="T8" fmla="*/ 0 w 40"/>
                    <a:gd name="T9" fmla="*/ 0 h 53"/>
                    <a:gd name="T10" fmla="*/ 0 w 40"/>
                    <a:gd name="T11" fmla="*/ 0 h 53"/>
                    <a:gd name="T12" fmla="*/ 0 w 40"/>
                    <a:gd name="T13" fmla="*/ 0 h 53"/>
                    <a:gd name="T14" fmla="*/ 0 w 40"/>
                    <a:gd name="T15" fmla="*/ 0 h 53"/>
                    <a:gd name="T16" fmla="*/ 0 w 40"/>
                    <a:gd name="T17" fmla="*/ 0 h 53"/>
                    <a:gd name="T18" fmla="*/ 0 w 40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53">
                      <a:moveTo>
                        <a:pt x="0" y="8"/>
                      </a:move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8" y="53"/>
                      </a:lnTo>
                      <a:lnTo>
                        <a:pt x="20" y="53"/>
                      </a:lnTo>
                      <a:lnTo>
                        <a:pt x="40" y="46"/>
                      </a:lnTo>
                      <a:lnTo>
                        <a:pt x="20" y="53"/>
                      </a:lnTo>
                      <a:lnTo>
                        <a:pt x="31" y="53"/>
                      </a:lnTo>
                      <a:lnTo>
                        <a:pt x="40" y="4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8" name="Freeform 46"/>
                <p:cNvSpPr>
                  <a:spLocks/>
                </p:cNvSpPr>
                <p:nvPr/>
              </p:nvSpPr>
              <p:spPr bwMode="auto">
                <a:xfrm>
                  <a:off x="758" y="584"/>
                  <a:ext cx="12" cy="6"/>
                </a:xfrm>
                <a:custGeom>
                  <a:avLst/>
                  <a:gdLst>
                    <a:gd name="T0" fmla="*/ 0 w 61"/>
                    <a:gd name="T1" fmla="*/ 0 h 51"/>
                    <a:gd name="T2" fmla="*/ 0 w 61"/>
                    <a:gd name="T3" fmla="*/ 0 h 51"/>
                    <a:gd name="T4" fmla="*/ 0 w 61"/>
                    <a:gd name="T5" fmla="*/ 0 h 51"/>
                    <a:gd name="T6" fmla="*/ 0 w 61"/>
                    <a:gd name="T7" fmla="*/ 0 h 51"/>
                    <a:gd name="T8" fmla="*/ 0 w 61"/>
                    <a:gd name="T9" fmla="*/ 0 h 51"/>
                    <a:gd name="T10" fmla="*/ 0 w 61"/>
                    <a:gd name="T11" fmla="*/ 0 h 51"/>
                    <a:gd name="T12" fmla="*/ 0 w 61"/>
                    <a:gd name="T13" fmla="*/ 0 h 51"/>
                    <a:gd name="T14" fmla="*/ 0 w 61"/>
                    <a:gd name="T15" fmla="*/ 0 h 51"/>
                    <a:gd name="T16" fmla="*/ 0 w 61"/>
                    <a:gd name="T17" fmla="*/ 0 h 51"/>
                    <a:gd name="T18" fmla="*/ 0 w 61"/>
                    <a:gd name="T19" fmla="*/ 0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1" h="51">
                      <a:moveTo>
                        <a:pt x="6" y="19"/>
                      </a:moveTo>
                      <a:lnTo>
                        <a:pt x="14" y="0"/>
                      </a:lnTo>
                      <a:lnTo>
                        <a:pt x="0" y="13"/>
                      </a:lnTo>
                      <a:lnTo>
                        <a:pt x="40" y="51"/>
                      </a:lnTo>
                      <a:lnTo>
                        <a:pt x="53" y="38"/>
                      </a:lnTo>
                      <a:lnTo>
                        <a:pt x="61" y="19"/>
                      </a:lnTo>
                      <a:lnTo>
                        <a:pt x="53" y="38"/>
                      </a:lnTo>
                      <a:lnTo>
                        <a:pt x="61" y="30"/>
                      </a:lnTo>
                      <a:lnTo>
                        <a:pt x="61" y="19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59" name="Freeform 47"/>
                <p:cNvSpPr>
                  <a:spLocks/>
                </p:cNvSpPr>
                <p:nvPr/>
              </p:nvSpPr>
              <p:spPr bwMode="auto">
                <a:xfrm>
                  <a:off x="759" y="575"/>
                  <a:ext cx="21" cy="11"/>
                </a:xfrm>
                <a:custGeom>
                  <a:avLst/>
                  <a:gdLst>
                    <a:gd name="T0" fmla="*/ 0 w 105"/>
                    <a:gd name="T1" fmla="*/ 0 h 102"/>
                    <a:gd name="T2" fmla="*/ 0 w 105"/>
                    <a:gd name="T3" fmla="*/ 0 h 102"/>
                    <a:gd name="T4" fmla="*/ 0 w 105"/>
                    <a:gd name="T5" fmla="*/ 0 h 102"/>
                    <a:gd name="T6" fmla="*/ 0 w 105"/>
                    <a:gd name="T7" fmla="*/ 0 h 102"/>
                    <a:gd name="T8" fmla="*/ 0 w 105"/>
                    <a:gd name="T9" fmla="*/ 0 h 102"/>
                    <a:gd name="T10" fmla="*/ 0 w 105"/>
                    <a:gd name="T11" fmla="*/ 0 h 102"/>
                    <a:gd name="T12" fmla="*/ 0 w 105"/>
                    <a:gd name="T13" fmla="*/ 0 h 102"/>
                    <a:gd name="T14" fmla="*/ 0 w 105"/>
                    <a:gd name="T15" fmla="*/ 0 h 102"/>
                    <a:gd name="T16" fmla="*/ 0 w 105"/>
                    <a:gd name="T17" fmla="*/ 0 h 102"/>
                    <a:gd name="T18" fmla="*/ 0 w 105"/>
                    <a:gd name="T19" fmla="*/ 0 h 102"/>
                    <a:gd name="T20" fmla="*/ 0 w 105"/>
                    <a:gd name="T21" fmla="*/ 0 h 102"/>
                    <a:gd name="T22" fmla="*/ 0 w 105"/>
                    <a:gd name="T23" fmla="*/ 0 h 102"/>
                    <a:gd name="T24" fmla="*/ 0 w 105"/>
                    <a:gd name="T25" fmla="*/ 0 h 102"/>
                    <a:gd name="T26" fmla="*/ 0 w 105"/>
                    <a:gd name="T27" fmla="*/ 0 h 102"/>
                    <a:gd name="T28" fmla="*/ 0 w 105"/>
                    <a:gd name="T29" fmla="*/ 0 h 102"/>
                    <a:gd name="T30" fmla="*/ 0 w 105"/>
                    <a:gd name="T31" fmla="*/ 0 h 102"/>
                    <a:gd name="T32" fmla="*/ 0 w 105"/>
                    <a:gd name="T33" fmla="*/ 0 h 102"/>
                    <a:gd name="T34" fmla="*/ 0 w 105"/>
                    <a:gd name="T35" fmla="*/ 0 h 102"/>
                    <a:gd name="T36" fmla="*/ 0 w 105"/>
                    <a:gd name="T37" fmla="*/ 0 h 102"/>
                    <a:gd name="T38" fmla="*/ 0 w 105"/>
                    <a:gd name="T39" fmla="*/ 0 h 102"/>
                    <a:gd name="T40" fmla="*/ 0 w 105"/>
                    <a:gd name="T41" fmla="*/ 0 h 102"/>
                    <a:gd name="T42" fmla="*/ 0 w 105"/>
                    <a:gd name="T43" fmla="*/ 0 h 102"/>
                    <a:gd name="T44" fmla="*/ 0 w 105"/>
                    <a:gd name="T45" fmla="*/ 0 h 102"/>
                    <a:gd name="T46" fmla="*/ 0 w 105"/>
                    <a:gd name="T47" fmla="*/ 0 h 10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5" h="102">
                      <a:moveTo>
                        <a:pt x="50" y="26"/>
                      </a:moveTo>
                      <a:lnTo>
                        <a:pt x="77" y="0"/>
                      </a:lnTo>
                      <a:lnTo>
                        <a:pt x="55" y="8"/>
                      </a:lnTo>
                      <a:lnTo>
                        <a:pt x="43" y="19"/>
                      </a:lnTo>
                      <a:lnTo>
                        <a:pt x="34" y="32"/>
                      </a:lnTo>
                      <a:lnTo>
                        <a:pt x="24" y="43"/>
                      </a:lnTo>
                      <a:lnTo>
                        <a:pt x="15" y="58"/>
                      </a:lnTo>
                      <a:lnTo>
                        <a:pt x="8" y="72"/>
                      </a:lnTo>
                      <a:lnTo>
                        <a:pt x="2" y="85"/>
                      </a:lnTo>
                      <a:lnTo>
                        <a:pt x="0" y="100"/>
                      </a:lnTo>
                      <a:lnTo>
                        <a:pt x="55" y="100"/>
                      </a:lnTo>
                      <a:lnTo>
                        <a:pt x="55" y="102"/>
                      </a:lnTo>
                      <a:lnTo>
                        <a:pt x="58" y="96"/>
                      </a:lnTo>
                      <a:lnTo>
                        <a:pt x="64" y="84"/>
                      </a:lnTo>
                      <a:lnTo>
                        <a:pt x="71" y="73"/>
                      </a:lnTo>
                      <a:lnTo>
                        <a:pt x="78" y="62"/>
                      </a:lnTo>
                      <a:lnTo>
                        <a:pt x="85" y="53"/>
                      </a:lnTo>
                      <a:lnTo>
                        <a:pt x="88" y="51"/>
                      </a:lnTo>
                      <a:lnTo>
                        <a:pt x="77" y="53"/>
                      </a:lnTo>
                      <a:lnTo>
                        <a:pt x="105" y="26"/>
                      </a:lnTo>
                      <a:lnTo>
                        <a:pt x="77" y="53"/>
                      </a:lnTo>
                      <a:lnTo>
                        <a:pt x="105" y="53"/>
                      </a:lnTo>
                      <a:lnTo>
                        <a:pt x="105" y="26"/>
                      </a:lnTo>
                      <a:lnTo>
                        <a:pt x="50" y="2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60" name="Freeform 48"/>
                <p:cNvSpPr>
                  <a:spLocks/>
                </p:cNvSpPr>
                <p:nvPr/>
              </p:nvSpPr>
              <p:spPr bwMode="auto">
                <a:xfrm>
                  <a:off x="769" y="568"/>
                  <a:ext cx="11" cy="10"/>
                </a:xfrm>
                <a:custGeom>
                  <a:avLst/>
                  <a:gdLst>
                    <a:gd name="T0" fmla="*/ 0 w 55"/>
                    <a:gd name="T1" fmla="*/ 0 h 87"/>
                    <a:gd name="T2" fmla="*/ 0 w 55"/>
                    <a:gd name="T3" fmla="*/ 0 h 87"/>
                    <a:gd name="T4" fmla="*/ 0 w 55"/>
                    <a:gd name="T5" fmla="*/ 0 h 87"/>
                    <a:gd name="T6" fmla="*/ 0 w 55"/>
                    <a:gd name="T7" fmla="*/ 0 h 87"/>
                    <a:gd name="T8" fmla="*/ 0 w 55"/>
                    <a:gd name="T9" fmla="*/ 0 h 87"/>
                    <a:gd name="T10" fmla="*/ 0 w 55"/>
                    <a:gd name="T11" fmla="*/ 0 h 87"/>
                    <a:gd name="T12" fmla="*/ 0 w 55"/>
                    <a:gd name="T13" fmla="*/ 0 h 87"/>
                    <a:gd name="T14" fmla="*/ 0 w 55"/>
                    <a:gd name="T15" fmla="*/ 0 h 87"/>
                    <a:gd name="T16" fmla="*/ 0 w 55"/>
                    <a:gd name="T17" fmla="*/ 0 h 87"/>
                    <a:gd name="T18" fmla="*/ 0 w 55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87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87"/>
                      </a:lnTo>
                      <a:lnTo>
                        <a:pt x="55" y="87"/>
                      </a:lnTo>
                      <a:lnTo>
                        <a:pt x="55" y="27"/>
                      </a:lnTo>
                      <a:lnTo>
                        <a:pt x="27" y="53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61" name="Freeform 49"/>
                <p:cNvSpPr>
                  <a:spLocks/>
                </p:cNvSpPr>
                <p:nvPr/>
              </p:nvSpPr>
              <p:spPr bwMode="auto">
                <a:xfrm>
                  <a:off x="774" y="568"/>
                  <a:ext cx="3" cy="6"/>
                </a:xfrm>
                <a:custGeom>
                  <a:avLst/>
                  <a:gdLst>
                    <a:gd name="T0" fmla="*/ 0 w 13"/>
                    <a:gd name="T1" fmla="*/ 0 h 53"/>
                    <a:gd name="T2" fmla="*/ 0 w 13"/>
                    <a:gd name="T3" fmla="*/ 0 h 53"/>
                    <a:gd name="T4" fmla="*/ 0 w 13"/>
                    <a:gd name="T5" fmla="*/ 0 h 53"/>
                    <a:gd name="T6" fmla="*/ 0 w 13"/>
                    <a:gd name="T7" fmla="*/ 0 h 53"/>
                    <a:gd name="T8" fmla="*/ 0 w 13"/>
                    <a:gd name="T9" fmla="*/ 0 h 53"/>
                    <a:gd name="T10" fmla="*/ 0 w 13"/>
                    <a:gd name="T11" fmla="*/ 0 h 53"/>
                    <a:gd name="T12" fmla="*/ 0 w 13"/>
                    <a:gd name="T13" fmla="*/ 0 h 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53">
                      <a:moveTo>
                        <a:pt x="13" y="53"/>
                      </a:move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3" y="53"/>
                      </a:lnTo>
                      <a:lnTo>
                        <a:pt x="13" y="0"/>
                      </a:lnTo>
                      <a:lnTo>
                        <a:pt x="13" y="5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62" name="Freeform 50"/>
                <p:cNvSpPr>
                  <a:spLocks/>
                </p:cNvSpPr>
                <p:nvPr/>
              </p:nvSpPr>
              <p:spPr bwMode="auto">
                <a:xfrm>
                  <a:off x="771" y="565"/>
                  <a:ext cx="12" cy="9"/>
                </a:xfrm>
                <a:custGeom>
                  <a:avLst/>
                  <a:gdLst>
                    <a:gd name="T0" fmla="*/ 0 w 58"/>
                    <a:gd name="T1" fmla="*/ 0 h 78"/>
                    <a:gd name="T2" fmla="*/ 0 w 58"/>
                    <a:gd name="T3" fmla="*/ 0 h 78"/>
                    <a:gd name="T4" fmla="*/ 0 w 58"/>
                    <a:gd name="T5" fmla="*/ 0 h 78"/>
                    <a:gd name="T6" fmla="*/ 0 w 58"/>
                    <a:gd name="T7" fmla="*/ 0 h 78"/>
                    <a:gd name="T8" fmla="*/ 0 w 58"/>
                    <a:gd name="T9" fmla="*/ 0 h 78"/>
                    <a:gd name="T10" fmla="*/ 0 w 58"/>
                    <a:gd name="T11" fmla="*/ 0 h 78"/>
                    <a:gd name="T12" fmla="*/ 0 w 58"/>
                    <a:gd name="T13" fmla="*/ 0 h 78"/>
                    <a:gd name="T14" fmla="*/ 0 w 58"/>
                    <a:gd name="T15" fmla="*/ 0 h 78"/>
                    <a:gd name="T16" fmla="*/ 0 w 58"/>
                    <a:gd name="T17" fmla="*/ 0 h 78"/>
                    <a:gd name="T18" fmla="*/ 0 w 58"/>
                    <a:gd name="T19" fmla="*/ 0 h 78"/>
                    <a:gd name="T20" fmla="*/ 0 w 58"/>
                    <a:gd name="T21" fmla="*/ 0 h 78"/>
                    <a:gd name="T22" fmla="*/ 0 w 58"/>
                    <a:gd name="T23" fmla="*/ 0 h 78"/>
                    <a:gd name="T24" fmla="*/ 0 w 58"/>
                    <a:gd name="T25" fmla="*/ 0 h 78"/>
                    <a:gd name="T26" fmla="*/ 0 w 58"/>
                    <a:gd name="T27" fmla="*/ 0 h 78"/>
                    <a:gd name="T28" fmla="*/ 0 w 58"/>
                    <a:gd name="T29" fmla="*/ 0 h 78"/>
                    <a:gd name="T30" fmla="*/ 0 w 58"/>
                    <a:gd name="T31" fmla="*/ 0 h 7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8" h="78">
                      <a:moveTo>
                        <a:pt x="30" y="0"/>
                      </a:moveTo>
                      <a:lnTo>
                        <a:pt x="3" y="27"/>
                      </a:lnTo>
                      <a:lnTo>
                        <a:pt x="1" y="36"/>
                      </a:lnTo>
                      <a:lnTo>
                        <a:pt x="0" y="41"/>
                      </a:lnTo>
                      <a:lnTo>
                        <a:pt x="8" y="73"/>
                      </a:lnTo>
                      <a:lnTo>
                        <a:pt x="30" y="78"/>
                      </a:lnTo>
                      <a:lnTo>
                        <a:pt x="30" y="25"/>
                      </a:lnTo>
                      <a:lnTo>
                        <a:pt x="42" y="30"/>
                      </a:lnTo>
                      <a:lnTo>
                        <a:pt x="53" y="56"/>
                      </a:lnTo>
                      <a:lnTo>
                        <a:pt x="56" y="46"/>
                      </a:lnTo>
                      <a:lnTo>
                        <a:pt x="58" y="27"/>
                      </a:lnTo>
                      <a:lnTo>
                        <a:pt x="30" y="54"/>
                      </a:lnTo>
                      <a:lnTo>
                        <a:pt x="30" y="0"/>
                      </a:lnTo>
                      <a:lnTo>
                        <a:pt x="3" y="0"/>
                      </a:lnTo>
                      <a:lnTo>
                        <a:pt x="3" y="2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63" name="Freeform 51"/>
                <p:cNvSpPr>
                  <a:spLocks/>
                </p:cNvSpPr>
                <p:nvPr/>
              </p:nvSpPr>
              <p:spPr bwMode="auto">
                <a:xfrm>
                  <a:off x="774" y="565"/>
                  <a:ext cx="11" cy="6"/>
                </a:xfrm>
                <a:custGeom>
                  <a:avLst/>
                  <a:gdLst>
                    <a:gd name="T0" fmla="*/ 0 w 55"/>
                    <a:gd name="T1" fmla="*/ 0 h 54"/>
                    <a:gd name="T2" fmla="*/ 0 w 55"/>
                    <a:gd name="T3" fmla="*/ 0 h 54"/>
                    <a:gd name="T4" fmla="*/ 0 w 55"/>
                    <a:gd name="T5" fmla="*/ 0 h 54"/>
                    <a:gd name="T6" fmla="*/ 0 w 55"/>
                    <a:gd name="T7" fmla="*/ 0 h 54"/>
                    <a:gd name="T8" fmla="*/ 0 w 55"/>
                    <a:gd name="T9" fmla="*/ 0 h 54"/>
                    <a:gd name="T10" fmla="*/ 0 w 55"/>
                    <a:gd name="T11" fmla="*/ 0 h 54"/>
                    <a:gd name="T12" fmla="*/ 0 w 55"/>
                    <a:gd name="T13" fmla="*/ 0 h 54"/>
                    <a:gd name="T14" fmla="*/ 0 w 55"/>
                    <a:gd name="T15" fmla="*/ 0 h 54"/>
                    <a:gd name="T16" fmla="*/ 0 w 55"/>
                    <a:gd name="T17" fmla="*/ 0 h 54"/>
                    <a:gd name="T18" fmla="*/ 0 w 55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4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14" y="54"/>
                      </a:lnTo>
                      <a:lnTo>
                        <a:pt x="28" y="54"/>
                      </a:lnTo>
                      <a:lnTo>
                        <a:pt x="55" y="27"/>
                      </a:lnTo>
                      <a:lnTo>
                        <a:pt x="28" y="54"/>
                      </a:lnTo>
                      <a:lnTo>
                        <a:pt x="55" y="54"/>
                      </a:lnTo>
                      <a:lnTo>
                        <a:pt x="55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64" name="Freeform 52"/>
                <p:cNvSpPr>
                  <a:spLocks/>
                </p:cNvSpPr>
                <p:nvPr/>
              </p:nvSpPr>
              <p:spPr bwMode="auto">
                <a:xfrm>
                  <a:off x="774" y="563"/>
                  <a:ext cx="11" cy="6"/>
                </a:xfrm>
                <a:custGeom>
                  <a:avLst/>
                  <a:gdLst>
                    <a:gd name="T0" fmla="*/ 0 w 55"/>
                    <a:gd name="T1" fmla="*/ 0 h 53"/>
                    <a:gd name="T2" fmla="*/ 0 w 55"/>
                    <a:gd name="T3" fmla="*/ 0 h 53"/>
                    <a:gd name="T4" fmla="*/ 0 w 55"/>
                    <a:gd name="T5" fmla="*/ 0 h 53"/>
                    <a:gd name="T6" fmla="*/ 0 w 55"/>
                    <a:gd name="T7" fmla="*/ 0 h 53"/>
                    <a:gd name="T8" fmla="*/ 0 w 55"/>
                    <a:gd name="T9" fmla="*/ 0 h 53"/>
                    <a:gd name="T10" fmla="*/ 0 w 55"/>
                    <a:gd name="T11" fmla="*/ 0 h 53"/>
                    <a:gd name="T12" fmla="*/ 0 w 55"/>
                    <a:gd name="T13" fmla="*/ 0 h 53"/>
                    <a:gd name="T14" fmla="*/ 0 w 55"/>
                    <a:gd name="T15" fmla="*/ 0 h 53"/>
                    <a:gd name="T16" fmla="*/ 0 w 55"/>
                    <a:gd name="T17" fmla="*/ 0 h 53"/>
                    <a:gd name="T18" fmla="*/ 0 w 5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3">
                      <a:moveTo>
                        <a:pt x="28" y="0"/>
                      </a:moveTo>
                      <a:lnTo>
                        <a:pt x="0" y="26"/>
                      </a:lnTo>
                      <a:lnTo>
                        <a:pt x="0" y="51"/>
                      </a:lnTo>
                      <a:lnTo>
                        <a:pt x="55" y="51"/>
                      </a:lnTo>
                      <a:lnTo>
                        <a:pt x="55" y="26"/>
                      </a:lnTo>
                      <a:lnTo>
                        <a:pt x="28" y="53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65" name="Freeform 53"/>
                <p:cNvSpPr>
                  <a:spLocks/>
                </p:cNvSpPr>
                <p:nvPr/>
              </p:nvSpPr>
              <p:spPr bwMode="auto">
                <a:xfrm>
                  <a:off x="780" y="563"/>
                  <a:ext cx="23" cy="6"/>
                </a:xfrm>
                <a:custGeom>
                  <a:avLst/>
                  <a:gdLst>
                    <a:gd name="T0" fmla="*/ 0 w 115"/>
                    <a:gd name="T1" fmla="*/ 0 h 53"/>
                    <a:gd name="T2" fmla="*/ 0 w 115"/>
                    <a:gd name="T3" fmla="*/ 0 h 53"/>
                    <a:gd name="T4" fmla="*/ 0 w 115"/>
                    <a:gd name="T5" fmla="*/ 0 h 53"/>
                    <a:gd name="T6" fmla="*/ 0 w 115"/>
                    <a:gd name="T7" fmla="*/ 0 h 53"/>
                    <a:gd name="T8" fmla="*/ 0 w 115"/>
                    <a:gd name="T9" fmla="*/ 0 h 53"/>
                    <a:gd name="T10" fmla="*/ 0 w 115"/>
                    <a:gd name="T11" fmla="*/ 0 h 53"/>
                    <a:gd name="T12" fmla="*/ 0 w 115"/>
                    <a:gd name="T13" fmla="*/ 0 h 53"/>
                    <a:gd name="T14" fmla="*/ 0 w 115"/>
                    <a:gd name="T15" fmla="*/ 0 h 53"/>
                    <a:gd name="T16" fmla="*/ 0 w 115"/>
                    <a:gd name="T17" fmla="*/ 0 h 53"/>
                    <a:gd name="T18" fmla="*/ 0 w 11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5" h="53">
                      <a:moveTo>
                        <a:pt x="115" y="26"/>
                      </a:moveTo>
                      <a:lnTo>
                        <a:pt x="87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87" y="53"/>
                      </a:lnTo>
                      <a:lnTo>
                        <a:pt x="59" y="26"/>
                      </a:lnTo>
                      <a:lnTo>
                        <a:pt x="115" y="26"/>
                      </a:lnTo>
                      <a:lnTo>
                        <a:pt x="115" y="0"/>
                      </a:lnTo>
                      <a:lnTo>
                        <a:pt x="87" y="0"/>
                      </a:lnTo>
                      <a:lnTo>
                        <a:pt x="115" y="2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66" name="Freeform 54"/>
                <p:cNvSpPr>
                  <a:spLocks/>
                </p:cNvSpPr>
                <p:nvPr/>
              </p:nvSpPr>
              <p:spPr bwMode="auto">
                <a:xfrm>
                  <a:off x="792" y="565"/>
                  <a:ext cx="16" cy="9"/>
                </a:xfrm>
                <a:custGeom>
                  <a:avLst/>
                  <a:gdLst>
                    <a:gd name="T0" fmla="*/ 0 w 81"/>
                    <a:gd name="T1" fmla="*/ 0 h 82"/>
                    <a:gd name="T2" fmla="*/ 0 w 81"/>
                    <a:gd name="T3" fmla="*/ 0 h 82"/>
                    <a:gd name="T4" fmla="*/ 0 w 81"/>
                    <a:gd name="T5" fmla="*/ 0 h 82"/>
                    <a:gd name="T6" fmla="*/ 0 w 81"/>
                    <a:gd name="T7" fmla="*/ 0 h 82"/>
                    <a:gd name="T8" fmla="*/ 0 w 81"/>
                    <a:gd name="T9" fmla="*/ 0 h 82"/>
                    <a:gd name="T10" fmla="*/ 0 w 81"/>
                    <a:gd name="T11" fmla="*/ 0 h 82"/>
                    <a:gd name="T12" fmla="*/ 0 w 81"/>
                    <a:gd name="T13" fmla="*/ 0 h 82"/>
                    <a:gd name="T14" fmla="*/ 0 w 81"/>
                    <a:gd name="T15" fmla="*/ 0 h 82"/>
                    <a:gd name="T16" fmla="*/ 0 w 81"/>
                    <a:gd name="T17" fmla="*/ 0 h 82"/>
                    <a:gd name="T18" fmla="*/ 0 w 81"/>
                    <a:gd name="T19" fmla="*/ 0 h 82"/>
                    <a:gd name="T20" fmla="*/ 0 w 81"/>
                    <a:gd name="T21" fmla="*/ 0 h 82"/>
                    <a:gd name="T22" fmla="*/ 0 w 81"/>
                    <a:gd name="T23" fmla="*/ 0 h 82"/>
                    <a:gd name="T24" fmla="*/ 0 w 81"/>
                    <a:gd name="T25" fmla="*/ 0 h 82"/>
                    <a:gd name="T26" fmla="*/ 0 w 81"/>
                    <a:gd name="T27" fmla="*/ 0 h 82"/>
                    <a:gd name="T28" fmla="*/ 0 w 81"/>
                    <a:gd name="T29" fmla="*/ 0 h 82"/>
                    <a:gd name="T30" fmla="*/ 0 w 81"/>
                    <a:gd name="T31" fmla="*/ 0 h 82"/>
                    <a:gd name="T32" fmla="*/ 0 w 81"/>
                    <a:gd name="T33" fmla="*/ 0 h 82"/>
                    <a:gd name="T34" fmla="*/ 0 w 81"/>
                    <a:gd name="T35" fmla="*/ 0 h 82"/>
                    <a:gd name="T36" fmla="*/ 0 w 81"/>
                    <a:gd name="T37" fmla="*/ 0 h 82"/>
                    <a:gd name="T38" fmla="*/ 0 w 81"/>
                    <a:gd name="T39" fmla="*/ 0 h 82"/>
                    <a:gd name="T40" fmla="*/ 0 w 81"/>
                    <a:gd name="T41" fmla="*/ 0 h 82"/>
                    <a:gd name="T42" fmla="*/ 0 w 81"/>
                    <a:gd name="T43" fmla="*/ 0 h 82"/>
                    <a:gd name="T44" fmla="*/ 0 w 81"/>
                    <a:gd name="T45" fmla="*/ 0 h 82"/>
                    <a:gd name="T46" fmla="*/ 0 w 81"/>
                    <a:gd name="T47" fmla="*/ 0 h 8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1" h="82">
                      <a:moveTo>
                        <a:pt x="53" y="29"/>
                      </a:moveTo>
                      <a:lnTo>
                        <a:pt x="81" y="56"/>
                      </a:lnTo>
                      <a:lnTo>
                        <a:pt x="79" y="41"/>
                      </a:lnTo>
                      <a:lnTo>
                        <a:pt x="74" y="29"/>
                      </a:lnTo>
                      <a:lnTo>
                        <a:pt x="70" y="19"/>
                      </a:lnTo>
                      <a:lnTo>
                        <a:pt x="62" y="10"/>
                      </a:lnTo>
                      <a:lnTo>
                        <a:pt x="57" y="4"/>
                      </a:lnTo>
                      <a:lnTo>
                        <a:pt x="56" y="2"/>
                      </a:lnTo>
                      <a:lnTo>
                        <a:pt x="55" y="0"/>
                      </a:lnTo>
                      <a:lnTo>
                        <a:pt x="56" y="6"/>
                      </a:lnTo>
                      <a:lnTo>
                        <a:pt x="0" y="6"/>
                      </a:lnTo>
                      <a:lnTo>
                        <a:pt x="4" y="21"/>
                      </a:lnTo>
                      <a:lnTo>
                        <a:pt x="9" y="30"/>
                      </a:lnTo>
                      <a:lnTo>
                        <a:pt x="15" y="39"/>
                      </a:lnTo>
                      <a:lnTo>
                        <a:pt x="20" y="44"/>
                      </a:lnTo>
                      <a:lnTo>
                        <a:pt x="21" y="47"/>
                      </a:lnTo>
                      <a:lnTo>
                        <a:pt x="24" y="50"/>
                      </a:lnTo>
                      <a:lnTo>
                        <a:pt x="26" y="53"/>
                      </a:lnTo>
                      <a:lnTo>
                        <a:pt x="26" y="56"/>
                      </a:lnTo>
                      <a:lnTo>
                        <a:pt x="53" y="82"/>
                      </a:lnTo>
                      <a:lnTo>
                        <a:pt x="26" y="56"/>
                      </a:lnTo>
                      <a:lnTo>
                        <a:pt x="26" y="82"/>
                      </a:lnTo>
                      <a:lnTo>
                        <a:pt x="53" y="82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67" name="Freeform 55"/>
                <p:cNvSpPr>
                  <a:spLocks/>
                </p:cNvSpPr>
                <p:nvPr/>
              </p:nvSpPr>
              <p:spPr bwMode="auto">
                <a:xfrm>
                  <a:off x="802" y="565"/>
                  <a:ext cx="14" cy="9"/>
                </a:xfrm>
                <a:custGeom>
                  <a:avLst/>
                  <a:gdLst>
                    <a:gd name="T0" fmla="*/ 0 w 67"/>
                    <a:gd name="T1" fmla="*/ 0 h 78"/>
                    <a:gd name="T2" fmla="*/ 0 w 67"/>
                    <a:gd name="T3" fmla="*/ 0 h 78"/>
                    <a:gd name="T4" fmla="*/ 0 w 67"/>
                    <a:gd name="T5" fmla="*/ 0 h 78"/>
                    <a:gd name="T6" fmla="*/ 0 w 67"/>
                    <a:gd name="T7" fmla="*/ 0 h 78"/>
                    <a:gd name="T8" fmla="*/ 0 w 67"/>
                    <a:gd name="T9" fmla="*/ 0 h 78"/>
                    <a:gd name="T10" fmla="*/ 0 w 67"/>
                    <a:gd name="T11" fmla="*/ 0 h 78"/>
                    <a:gd name="T12" fmla="*/ 0 w 67"/>
                    <a:gd name="T13" fmla="*/ 0 h 78"/>
                    <a:gd name="T14" fmla="*/ 0 w 67"/>
                    <a:gd name="T15" fmla="*/ 0 h 78"/>
                    <a:gd name="T16" fmla="*/ 0 w 67"/>
                    <a:gd name="T17" fmla="*/ 0 h 78"/>
                    <a:gd name="T18" fmla="*/ 0 w 67"/>
                    <a:gd name="T19" fmla="*/ 0 h 78"/>
                    <a:gd name="T20" fmla="*/ 0 w 67"/>
                    <a:gd name="T21" fmla="*/ 0 h 78"/>
                    <a:gd name="T22" fmla="*/ 0 w 67"/>
                    <a:gd name="T23" fmla="*/ 0 h 78"/>
                    <a:gd name="T24" fmla="*/ 0 w 67"/>
                    <a:gd name="T25" fmla="*/ 0 h 78"/>
                    <a:gd name="T26" fmla="*/ 0 w 67"/>
                    <a:gd name="T27" fmla="*/ 0 h 78"/>
                    <a:gd name="T28" fmla="*/ 0 w 67"/>
                    <a:gd name="T29" fmla="*/ 0 h 78"/>
                    <a:gd name="T30" fmla="*/ 0 w 67"/>
                    <a:gd name="T31" fmla="*/ 0 h 78"/>
                    <a:gd name="T32" fmla="*/ 0 w 67"/>
                    <a:gd name="T33" fmla="*/ 0 h 78"/>
                    <a:gd name="T34" fmla="*/ 0 w 67"/>
                    <a:gd name="T35" fmla="*/ 0 h 78"/>
                    <a:gd name="T36" fmla="*/ 0 w 67"/>
                    <a:gd name="T37" fmla="*/ 0 h 78"/>
                    <a:gd name="T38" fmla="*/ 0 w 67"/>
                    <a:gd name="T39" fmla="*/ 0 h 78"/>
                    <a:gd name="T40" fmla="*/ 0 w 67"/>
                    <a:gd name="T41" fmla="*/ 0 h 78"/>
                    <a:gd name="T42" fmla="*/ 0 w 67"/>
                    <a:gd name="T43" fmla="*/ 0 h 78"/>
                    <a:gd name="T44" fmla="*/ 0 w 67"/>
                    <a:gd name="T45" fmla="*/ 0 h 78"/>
                    <a:gd name="T46" fmla="*/ 0 w 67"/>
                    <a:gd name="T47" fmla="*/ 0 h 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7" h="78">
                      <a:moveTo>
                        <a:pt x="39" y="0"/>
                      </a:moveTo>
                      <a:lnTo>
                        <a:pt x="12" y="27"/>
                      </a:lnTo>
                      <a:lnTo>
                        <a:pt x="14" y="20"/>
                      </a:lnTo>
                      <a:lnTo>
                        <a:pt x="14" y="18"/>
                      </a:lnTo>
                      <a:lnTo>
                        <a:pt x="12" y="20"/>
                      </a:lnTo>
                      <a:lnTo>
                        <a:pt x="10" y="22"/>
                      </a:lnTo>
                      <a:lnTo>
                        <a:pt x="7" y="23"/>
                      </a:lnTo>
                      <a:lnTo>
                        <a:pt x="5" y="24"/>
                      </a:lnTo>
                      <a:lnTo>
                        <a:pt x="2" y="24"/>
                      </a:lnTo>
                      <a:lnTo>
                        <a:pt x="0" y="25"/>
                      </a:lnTo>
                      <a:lnTo>
                        <a:pt x="0" y="78"/>
                      </a:lnTo>
                      <a:lnTo>
                        <a:pt x="10" y="77"/>
                      </a:lnTo>
                      <a:lnTo>
                        <a:pt x="20" y="75"/>
                      </a:lnTo>
                      <a:lnTo>
                        <a:pt x="29" y="72"/>
                      </a:lnTo>
                      <a:lnTo>
                        <a:pt x="39" y="67"/>
                      </a:lnTo>
                      <a:lnTo>
                        <a:pt x="49" y="60"/>
                      </a:lnTo>
                      <a:lnTo>
                        <a:pt x="56" y="53"/>
                      </a:lnTo>
                      <a:lnTo>
                        <a:pt x="62" y="43"/>
                      </a:lnTo>
                      <a:lnTo>
                        <a:pt x="67" y="27"/>
                      </a:lnTo>
                      <a:lnTo>
                        <a:pt x="39" y="54"/>
                      </a:lnTo>
                      <a:lnTo>
                        <a:pt x="39" y="0"/>
                      </a:lnTo>
                      <a:lnTo>
                        <a:pt x="12" y="0"/>
                      </a:lnTo>
                      <a:lnTo>
                        <a:pt x="12" y="27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68" name="Freeform 56"/>
                <p:cNvSpPr>
                  <a:spLocks/>
                </p:cNvSpPr>
                <p:nvPr/>
              </p:nvSpPr>
              <p:spPr bwMode="auto">
                <a:xfrm>
                  <a:off x="810" y="565"/>
                  <a:ext cx="79" cy="9"/>
                </a:xfrm>
                <a:custGeom>
                  <a:avLst/>
                  <a:gdLst>
                    <a:gd name="T0" fmla="*/ 0 w 394"/>
                    <a:gd name="T1" fmla="*/ 0 h 80"/>
                    <a:gd name="T2" fmla="*/ 0 w 394"/>
                    <a:gd name="T3" fmla="*/ 0 h 80"/>
                    <a:gd name="T4" fmla="*/ 0 w 394"/>
                    <a:gd name="T5" fmla="*/ 0 h 80"/>
                    <a:gd name="T6" fmla="*/ 0 w 394"/>
                    <a:gd name="T7" fmla="*/ 0 h 80"/>
                    <a:gd name="T8" fmla="*/ 0 w 394"/>
                    <a:gd name="T9" fmla="*/ 0 h 80"/>
                    <a:gd name="T10" fmla="*/ 0 w 394"/>
                    <a:gd name="T11" fmla="*/ 0 h 80"/>
                    <a:gd name="T12" fmla="*/ 0 w 394"/>
                    <a:gd name="T13" fmla="*/ 0 h 80"/>
                    <a:gd name="T14" fmla="*/ 0 w 394"/>
                    <a:gd name="T15" fmla="*/ 0 h 80"/>
                    <a:gd name="T16" fmla="*/ 0 w 394"/>
                    <a:gd name="T17" fmla="*/ 0 h 80"/>
                    <a:gd name="T18" fmla="*/ 0 w 394"/>
                    <a:gd name="T19" fmla="*/ 0 h 80"/>
                    <a:gd name="T20" fmla="*/ 0 w 394"/>
                    <a:gd name="T21" fmla="*/ 0 h 80"/>
                    <a:gd name="T22" fmla="*/ 0 w 394"/>
                    <a:gd name="T23" fmla="*/ 0 h 80"/>
                    <a:gd name="T24" fmla="*/ 0 w 394"/>
                    <a:gd name="T25" fmla="*/ 0 h 80"/>
                    <a:gd name="T26" fmla="*/ 0 w 394"/>
                    <a:gd name="T27" fmla="*/ 0 h 80"/>
                    <a:gd name="T28" fmla="*/ 0 w 394"/>
                    <a:gd name="T29" fmla="*/ 0 h 80"/>
                    <a:gd name="T30" fmla="*/ 0 w 394"/>
                    <a:gd name="T31" fmla="*/ 0 h 80"/>
                    <a:gd name="T32" fmla="*/ 0 w 394"/>
                    <a:gd name="T33" fmla="*/ 0 h 80"/>
                    <a:gd name="T34" fmla="*/ 0 w 394"/>
                    <a:gd name="T35" fmla="*/ 0 h 80"/>
                    <a:gd name="T36" fmla="*/ 0 w 394"/>
                    <a:gd name="T37" fmla="*/ 0 h 80"/>
                    <a:gd name="T38" fmla="*/ 0 w 394"/>
                    <a:gd name="T39" fmla="*/ 0 h 80"/>
                    <a:gd name="T40" fmla="*/ 0 w 394"/>
                    <a:gd name="T41" fmla="*/ 0 h 80"/>
                    <a:gd name="T42" fmla="*/ 0 w 394"/>
                    <a:gd name="T43" fmla="*/ 0 h 80"/>
                    <a:gd name="T44" fmla="*/ 0 w 394"/>
                    <a:gd name="T45" fmla="*/ 0 h 80"/>
                    <a:gd name="T46" fmla="*/ 0 w 394"/>
                    <a:gd name="T47" fmla="*/ 0 h 80"/>
                    <a:gd name="T48" fmla="*/ 0 w 394"/>
                    <a:gd name="T49" fmla="*/ 0 h 80"/>
                    <a:gd name="T50" fmla="*/ 0 w 394"/>
                    <a:gd name="T51" fmla="*/ 0 h 80"/>
                    <a:gd name="T52" fmla="*/ 0 w 394"/>
                    <a:gd name="T53" fmla="*/ 0 h 80"/>
                    <a:gd name="T54" fmla="*/ 0 w 394"/>
                    <a:gd name="T55" fmla="*/ 0 h 80"/>
                    <a:gd name="T56" fmla="*/ 0 w 394"/>
                    <a:gd name="T57" fmla="*/ 0 h 80"/>
                    <a:gd name="T58" fmla="*/ 0 w 394"/>
                    <a:gd name="T59" fmla="*/ 0 h 80"/>
                    <a:gd name="T60" fmla="*/ 0 w 394"/>
                    <a:gd name="T61" fmla="*/ 0 h 80"/>
                    <a:gd name="T62" fmla="*/ 0 w 394"/>
                    <a:gd name="T63" fmla="*/ 0 h 80"/>
                    <a:gd name="T64" fmla="*/ 0 w 394"/>
                    <a:gd name="T65" fmla="*/ 0 h 80"/>
                    <a:gd name="T66" fmla="*/ 0 w 394"/>
                    <a:gd name="T67" fmla="*/ 0 h 80"/>
                    <a:gd name="T68" fmla="*/ 0 w 394"/>
                    <a:gd name="T69" fmla="*/ 0 h 80"/>
                    <a:gd name="T70" fmla="*/ 0 w 394"/>
                    <a:gd name="T71" fmla="*/ 0 h 80"/>
                    <a:gd name="T72" fmla="*/ 0 w 394"/>
                    <a:gd name="T73" fmla="*/ 0 h 80"/>
                    <a:gd name="T74" fmla="*/ 0 w 394"/>
                    <a:gd name="T75" fmla="*/ 0 h 80"/>
                    <a:gd name="T76" fmla="*/ 0 w 394"/>
                    <a:gd name="T77" fmla="*/ 0 h 80"/>
                    <a:gd name="T78" fmla="*/ 0 w 394"/>
                    <a:gd name="T79" fmla="*/ 0 h 8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94" h="80">
                      <a:moveTo>
                        <a:pt x="367" y="27"/>
                      </a:moveTo>
                      <a:lnTo>
                        <a:pt x="394" y="45"/>
                      </a:lnTo>
                      <a:lnTo>
                        <a:pt x="377" y="25"/>
                      </a:lnTo>
                      <a:lnTo>
                        <a:pt x="358" y="16"/>
                      </a:lnTo>
                      <a:lnTo>
                        <a:pt x="338" y="12"/>
                      </a:lnTo>
                      <a:lnTo>
                        <a:pt x="315" y="8"/>
                      </a:lnTo>
                      <a:lnTo>
                        <a:pt x="289" y="6"/>
                      </a:lnTo>
                      <a:lnTo>
                        <a:pt x="260" y="3"/>
                      </a:lnTo>
                      <a:lnTo>
                        <a:pt x="230" y="2"/>
                      </a:lnTo>
                      <a:lnTo>
                        <a:pt x="199" y="1"/>
                      </a:lnTo>
                      <a:lnTo>
                        <a:pt x="166" y="0"/>
                      </a:lnTo>
                      <a:lnTo>
                        <a:pt x="135" y="0"/>
                      </a:lnTo>
                      <a:lnTo>
                        <a:pt x="105" y="0"/>
                      </a:lnTo>
                      <a:lnTo>
                        <a:pt x="77" y="1"/>
                      </a:lnTo>
                      <a:lnTo>
                        <a:pt x="52" y="1"/>
                      </a:lnTo>
                      <a:lnTo>
                        <a:pt x="29" y="2"/>
                      </a:lnTo>
                      <a:lnTo>
                        <a:pt x="12" y="2"/>
                      </a:lnTo>
                      <a:lnTo>
                        <a:pt x="0" y="2"/>
                      </a:lnTo>
                      <a:lnTo>
                        <a:pt x="0" y="56"/>
                      </a:lnTo>
                      <a:lnTo>
                        <a:pt x="12" y="56"/>
                      </a:lnTo>
                      <a:lnTo>
                        <a:pt x="31" y="56"/>
                      </a:lnTo>
                      <a:lnTo>
                        <a:pt x="52" y="55"/>
                      </a:lnTo>
                      <a:lnTo>
                        <a:pt x="77" y="55"/>
                      </a:lnTo>
                      <a:lnTo>
                        <a:pt x="105" y="54"/>
                      </a:lnTo>
                      <a:lnTo>
                        <a:pt x="135" y="54"/>
                      </a:lnTo>
                      <a:lnTo>
                        <a:pt x="166" y="54"/>
                      </a:lnTo>
                      <a:lnTo>
                        <a:pt x="197" y="55"/>
                      </a:lnTo>
                      <a:lnTo>
                        <a:pt x="228" y="56"/>
                      </a:lnTo>
                      <a:lnTo>
                        <a:pt x="258" y="57"/>
                      </a:lnTo>
                      <a:lnTo>
                        <a:pt x="284" y="59"/>
                      </a:lnTo>
                      <a:lnTo>
                        <a:pt x="308" y="61"/>
                      </a:lnTo>
                      <a:lnTo>
                        <a:pt x="327" y="63"/>
                      </a:lnTo>
                      <a:lnTo>
                        <a:pt x="340" y="67"/>
                      </a:lnTo>
                      <a:lnTo>
                        <a:pt x="346" y="70"/>
                      </a:lnTo>
                      <a:lnTo>
                        <a:pt x="340" y="62"/>
                      </a:lnTo>
                      <a:lnTo>
                        <a:pt x="367" y="80"/>
                      </a:lnTo>
                      <a:lnTo>
                        <a:pt x="340" y="62"/>
                      </a:lnTo>
                      <a:lnTo>
                        <a:pt x="347" y="80"/>
                      </a:lnTo>
                      <a:lnTo>
                        <a:pt x="367" y="80"/>
                      </a:lnTo>
                      <a:lnTo>
                        <a:pt x="367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69" name="Freeform 57"/>
                <p:cNvSpPr>
                  <a:spLocks/>
                </p:cNvSpPr>
                <p:nvPr/>
              </p:nvSpPr>
              <p:spPr bwMode="auto">
                <a:xfrm>
                  <a:off x="883" y="568"/>
                  <a:ext cx="25" cy="6"/>
                </a:xfrm>
                <a:custGeom>
                  <a:avLst/>
                  <a:gdLst>
                    <a:gd name="T0" fmla="*/ 0 w 123"/>
                    <a:gd name="T1" fmla="*/ 0 h 53"/>
                    <a:gd name="T2" fmla="*/ 0 w 123"/>
                    <a:gd name="T3" fmla="*/ 0 h 53"/>
                    <a:gd name="T4" fmla="*/ 0 w 123"/>
                    <a:gd name="T5" fmla="*/ 0 h 53"/>
                    <a:gd name="T6" fmla="*/ 0 w 123"/>
                    <a:gd name="T7" fmla="*/ 0 h 53"/>
                    <a:gd name="T8" fmla="*/ 0 w 123"/>
                    <a:gd name="T9" fmla="*/ 0 h 53"/>
                    <a:gd name="T10" fmla="*/ 0 w 123"/>
                    <a:gd name="T11" fmla="*/ 0 h 53"/>
                    <a:gd name="T12" fmla="*/ 0 w 123"/>
                    <a:gd name="T13" fmla="*/ 0 h 53"/>
                    <a:gd name="T14" fmla="*/ 0 w 123"/>
                    <a:gd name="T15" fmla="*/ 0 h 53"/>
                    <a:gd name="T16" fmla="*/ 0 w 123"/>
                    <a:gd name="T17" fmla="*/ 0 h 53"/>
                    <a:gd name="T18" fmla="*/ 0 w 123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3" h="53">
                      <a:moveTo>
                        <a:pt x="123" y="12"/>
                      </a:moveTo>
                      <a:lnTo>
                        <a:pt x="99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99" y="53"/>
                      </a:lnTo>
                      <a:lnTo>
                        <a:pt x="76" y="42"/>
                      </a:lnTo>
                      <a:lnTo>
                        <a:pt x="123" y="12"/>
                      </a:lnTo>
                      <a:lnTo>
                        <a:pt x="114" y="0"/>
                      </a:lnTo>
                      <a:lnTo>
                        <a:pt x="99" y="0"/>
                      </a:lnTo>
                      <a:lnTo>
                        <a:pt x="123" y="12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0" name="Freeform 58"/>
                <p:cNvSpPr>
                  <a:spLocks/>
                </p:cNvSpPr>
                <p:nvPr/>
              </p:nvSpPr>
              <p:spPr bwMode="auto">
                <a:xfrm>
                  <a:off x="899" y="570"/>
                  <a:ext cx="29" cy="12"/>
                </a:xfrm>
                <a:custGeom>
                  <a:avLst/>
                  <a:gdLst>
                    <a:gd name="T0" fmla="*/ 0 w 145"/>
                    <a:gd name="T1" fmla="*/ 0 h 115"/>
                    <a:gd name="T2" fmla="*/ 0 w 145"/>
                    <a:gd name="T3" fmla="*/ 0 h 115"/>
                    <a:gd name="T4" fmla="*/ 0 w 145"/>
                    <a:gd name="T5" fmla="*/ 0 h 115"/>
                    <a:gd name="T6" fmla="*/ 0 w 145"/>
                    <a:gd name="T7" fmla="*/ 0 h 115"/>
                    <a:gd name="T8" fmla="*/ 0 w 145"/>
                    <a:gd name="T9" fmla="*/ 0 h 115"/>
                    <a:gd name="T10" fmla="*/ 0 w 145"/>
                    <a:gd name="T11" fmla="*/ 0 h 115"/>
                    <a:gd name="T12" fmla="*/ 0 w 145"/>
                    <a:gd name="T13" fmla="*/ 0 h 115"/>
                    <a:gd name="T14" fmla="*/ 0 w 145"/>
                    <a:gd name="T15" fmla="*/ 0 h 115"/>
                    <a:gd name="T16" fmla="*/ 0 w 145"/>
                    <a:gd name="T17" fmla="*/ 0 h 115"/>
                    <a:gd name="T18" fmla="*/ 0 w 145"/>
                    <a:gd name="T19" fmla="*/ 0 h 115"/>
                    <a:gd name="T20" fmla="*/ 0 w 145"/>
                    <a:gd name="T21" fmla="*/ 0 h 115"/>
                    <a:gd name="T22" fmla="*/ 0 w 145"/>
                    <a:gd name="T23" fmla="*/ 0 h 115"/>
                    <a:gd name="T24" fmla="*/ 0 w 145"/>
                    <a:gd name="T25" fmla="*/ 0 h 115"/>
                    <a:gd name="T26" fmla="*/ 0 w 145"/>
                    <a:gd name="T27" fmla="*/ 0 h 115"/>
                    <a:gd name="T28" fmla="*/ 0 w 145"/>
                    <a:gd name="T29" fmla="*/ 0 h 115"/>
                    <a:gd name="T30" fmla="*/ 0 w 145"/>
                    <a:gd name="T31" fmla="*/ 0 h 115"/>
                    <a:gd name="T32" fmla="*/ 0 w 145"/>
                    <a:gd name="T33" fmla="*/ 0 h 115"/>
                    <a:gd name="T34" fmla="*/ 0 w 145"/>
                    <a:gd name="T35" fmla="*/ 0 h 115"/>
                    <a:gd name="T36" fmla="*/ 0 w 145"/>
                    <a:gd name="T37" fmla="*/ 0 h 115"/>
                    <a:gd name="T38" fmla="*/ 0 w 145"/>
                    <a:gd name="T39" fmla="*/ 0 h 115"/>
                    <a:gd name="T40" fmla="*/ 0 w 145"/>
                    <a:gd name="T41" fmla="*/ 0 h 115"/>
                    <a:gd name="T42" fmla="*/ 0 w 145"/>
                    <a:gd name="T43" fmla="*/ 0 h 115"/>
                    <a:gd name="T44" fmla="*/ 0 w 145"/>
                    <a:gd name="T45" fmla="*/ 0 h 115"/>
                    <a:gd name="T46" fmla="*/ 0 w 145"/>
                    <a:gd name="T47" fmla="*/ 0 h 11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45" h="115">
                      <a:moveTo>
                        <a:pt x="145" y="69"/>
                      </a:moveTo>
                      <a:lnTo>
                        <a:pt x="125" y="62"/>
                      </a:lnTo>
                      <a:lnTo>
                        <a:pt x="113" y="60"/>
                      </a:lnTo>
                      <a:lnTo>
                        <a:pt x="102" y="57"/>
                      </a:lnTo>
                      <a:lnTo>
                        <a:pt x="92" y="52"/>
                      </a:lnTo>
                      <a:lnTo>
                        <a:pt x="84" y="47"/>
                      </a:lnTo>
                      <a:lnTo>
                        <a:pt x="74" y="36"/>
                      </a:lnTo>
                      <a:lnTo>
                        <a:pt x="65" y="26"/>
                      </a:lnTo>
                      <a:lnTo>
                        <a:pt x="57" y="14"/>
                      </a:lnTo>
                      <a:lnTo>
                        <a:pt x="47" y="0"/>
                      </a:lnTo>
                      <a:lnTo>
                        <a:pt x="0" y="30"/>
                      </a:lnTo>
                      <a:lnTo>
                        <a:pt x="10" y="43"/>
                      </a:lnTo>
                      <a:lnTo>
                        <a:pt x="21" y="58"/>
                      </a:lnTo>
                      <a:lnTo>
                        <a:pt x="35" y="72"/>
                      </a:lnTo>
                      <a:lnTo>
                        <a:pt x="47" y="85"/>
                      </a:lnTo>
                      <a:lnTo>
                        <a:pt x="63" y="97"/>
                      </a:lnTo>
                      <a:lnTo>
                        <a:pt x="82" y="106"/>
                      </a:lnTo>
                      <a:lnTo>
                        <a:pt x="102" y="112"/>
                      </a:lnTo>
                      <a:lnTo>
                        <a:pt x="125" y="115"/>
                      </a:lnTo>
                      <a:lnTo>
                        <a:pt x="105" y="107"/>
                      </a:lnTo>
                      <a:lnTo>
                        <a:pt x="145" y="69"/>
                      </a:lnTo>
                      <a:lnTo>
                        <a:pt x="136" y="62"/>
                      </a:lnTo>
                      <a:lnTo>
                        <a:pt x="125" y="62"/>
                      </a:lnTo>
                      <a:lnTo>
                        <a:pt x="145" y="6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1" name="Freeform 59"/>
                <p:cNvSpPr>
                  <a:spLocks/>
                </p:cNvSpPr>
                <p:nvPr/>
              </p:nvSpPr>
              <p:spPr bwMode="auto">
                <a:xfrm>
                  <a:off x="920" y="577"/>
                  <a:ext cx="12" cy="6"/>
                </a:xfrm>
                <a:custGeom>
                  <a:avLst/>
                  <a:gdLst>
                    <a:gd name="T0" fmla="*/ 0 w 61"/>
                    <a:gd name="T1" fmla="*/ 0 h 51"/>
                    <a:gd name="T2" fmla="*/ 0 w 61"/>
                    <a:gd name="T3" fmla="*/ 0 h 51"/>
                    <a:gd name="T4" fmla="*/ 0 w 61"/>
                    <a:gd name="T5" fmla="*/ 0 h 51"/>
                    <a:gd name="T6" fmla="*/ 0 w 61"/>
                    <a:gd name="T7" fmla="*/ 0 h 51"/>
                    <a:gd name="T8" fmla="*/ 0 w 61"/>
                    <a:gd name="T9" fmla="*/ 0 h 51"/>
                    <a:gd name="T10" fmla="*/ 0 w 61"/>
                    <a:gd name="T11" fmla="*/ 0 h 51"/>
                    <a:gd name="T12" fmla="*/ 0 w 61"/>
                    <a:gd name="T13" fmla="*/ 0 h 51"/>
                    <a:gd name="T14" fmla="*/ 0 w 61"/>
                    <a:gd name="T15" fmla="*/ 0 h 51"/>
                    <a:gd name="T16" fmla="*/ 0 w 61"/>
                    <a:gd name="T17" fmla="*/ 0 h 51"/>
                    <a:gd name="T18" fmla="*/ 0 w 61"/>
                    <a:gd name="T19" fmla="*/ 0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1" h="51">
                      <a:moveTo>
                        <a:pt x="61" y="32"/>
                      </a:moveTo>
                      <a:lnTo>
                        <a:pt x="53" y="13"/>
                      </a:lnTo>
                      <a:lnTo>
                        <a:pt x="40" y="0"/>
                      </a:lnTo>
                      <a:lnTo>
                        <a:pt x="0" y="38"/>
                      </a:lnTo>
                      <a:lnTo>
                        <a:pt x="14" y="51"/>
                      </a:lnTo>
                      <a:lnTo>
                        <a:pt x="6" y="32"/>
                      </a:lnTo>
                      <a:lnTo>
                        <a:pt x="61" y="32"/>
                      </a:lnTo>
                      <a:lnTo>
                        <a:pt x="61" y="21"/>
                      </a:lnTo>
                      <a:lnTo>
                        <a:pt x="53" y="13"/>
                      </a:lnTo>
                      <a:lnTo>
                        <a:pt x="61" y="32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2" name="Freeform 60"/>
                <p:cNvSpPr>
                  <a:spLocks/>
                </p:cNvSpPr>
                <p:nvPr/>
              </p:nvSpPr>
              <p:spPr bwMode="auto">
                <a:xfrm>
                  <a:off x="921" y="581"/>
                  <a:ext cx="11" cy="7"/>
                </a:xfrm>
                <a:custGeom>
                  <a:avLst/>
                  <a:gdLst>
                    <a:gd name="T0" fmla="*/ 0 w 55"/>
                    <a:gd name="T1" fmla="*/ 0 h 63"/>
                    <a:gd name="T2" fmla="*/ 0 w 55"/>
                    <a:gd name="T3" fmla="*/ 0 h 63"/>
                    <a:gd name="T4" fmla="*/ 0 w 55"/>
                    <a:gd name="T5" fmla="*/ 0 h 63"/>
                    <a:gd name="T6" fmla="*/ 0 w 55"/>
                    <a:gd name="T7" fmla="*/ 0 h 63"/>
                    <a:gd name="T8" fmla="*/ 0 w 55"/>
                    <a:gd name="T9" fmla="*/ 0 h 63"/>
                    <a:gd name="T10" fmla="*/ 0 w 55"/>
                    <a:gd name="T11" fmla="*/ 0 h 63"/>
                    <a:gd name="T12" fmla="*/ 0 w 55"/>
                    <a:gd name="T13" fmla="*/ 0 h 63"/>
                    <a:gd name="T14" fmla="*/ 0 w 55"/>
                    <a:gd name="T15" fmla="*/ 0 h 63"/>
                    <a:gd name="T16" fmla="*/ 0 w 55"/>
                    <a:gd name="T17" fmla="*/ 0 h 63"/>
                    <a:gd name="T18" fmla="*/ 0 w 55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63">
                      <a:moveTo>
                        <a:pt x="27" y="10"/>
                      </a:moveTo>
                      <a:lnTo>
                        <a:pt x="55" y="36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27" y="63"/>
                      </a:lnTo>
                      <a:lnTo>
                        <a:pt x="0" y="36"/>
                      </a:lnTo>
                      <a:lnTo>
                        <a:pt x="0" y="63"/>
                      </a:lnTo>
                      <a:lnTo>
                        <a:pt x="27" y="63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3" name="Freeform 61"/>
                <p:cNvSpPr>
                  <a:spLocks/>
                </p:cNvSpPr>
                <p:nvPr/>
              </p:nvSpPr>
              <p:spPr bwMode="auto">
                <a:xfrm>
                  <a:off x="926" y="582"/>
                  <a:ext cx="27" cy="14"/>
                </a:xfrm>
                <a:custGeom>
                  <a:avLst/>
                  <a:gdLst>
                    <a:gd name="T0" fmla="*/ 0 w 133"/>
                    <a:gd name="T1" fmla="*/ 0 h 127"/>
                    <a:gd name="T2" fmla="*/ 0 w 133"/>
                    <a:gd name="T3" fmla="*/ 0 h 127"/>
                    <a:gd name="T4" fmla="*/ 0 w 133"/>
                    <a:gd name="T5" fmla="*/ 0 h 127"/>
                    <a:gd name="T6" fmla="*/ 0 w 133"/>
                    <a:gd name="T7" fmla="*/ 0 h 127"/>
                    <a:gd name="T8" fmla="*/ 0 w 133"/>
                    <a:gd name="T9" fmla="*/ 0 h 127"/>
                    <a:gd name="T10" fmla="*/ 0 w 133"/>
                    <a:gd name="T11" fmla="*/ 0 h 127"/>
                    <a:gd name="T12" fmla="*/ 0 w 133"/>
                    <a:gd name="T13" fmla="*/ 0 h 127"/>
                    <a:gd name="T14" fmla="*/ 0 w 133"/>
                    <a:gd name="T15" fmla="*/ 0 h 127"/>
                    <a:gd name="T16" fmla="*/ 0 w 133"/>
                    <a:gd name="T17" fmla="*/ 0 h 127"/>
                    <a:gd name="T18" fmla="*/ 0 w 133"/>
                    <a:gd name="T19" fmla="*/ 0 h 127"/>
                    <a:gd name="T20" fmla="*/ 0 w 133"/>
                    <a:gd name="T21" fmla="*/ 0 h 127"/>
                    <a:gd name="T22" fmla="*/ 0 w 133"/>
                    <a:gd name="T23" fmla="*/ 0 h 127"/>
                    <a:gd name="T24" fmla="*/ 0 w 133"/>
                    <a:gd name="T25" fmla="*/ 0 h 127"/>
                    <a:gd name="T26" fmla="*/ 0 w 133"/>
                    <a:gd name="T27" fmla="*/ 0 h 127"/>
                    <a:gd name="T28" fmla="*/ 0 w 133"/>
                    <a:gd name="T29" fmla="*/ 0 h 127"/>
                    <a:gd name="T30" fmla="*/ 0 w 133"/>
                    <a:gd name="T31" fmla="*/ 0 h 127"/>
                    <a:gd name="T32" fmla="*/ 0 w 133"/>
                    <a:gd name="T33" fmla="*/ 0 h 127"/>
                    <a:gd name="T34" fmla="*/ 0 w 133"/>
                    <a:gd name="T35" fmla="*/ 0 h 127"/>
                    <a:gd name="T36" fmla="*/ 0 w 133"/>
                    <a:gd name="T37" fmla="*/ 0 h 127"/>
                    <a:gd name="T38" fmla="*/ 0 w 133"/>
                    <a:gd name="T39" fmla="*/ 0 h 127"/>
                    <a:gd name="T40" fmla="*/ 0 w 133"/>
                    <a:gd name="T41" fmla="*/ 0 h 127"/>
                    <a:gd name="T42" fmla="*/ 0 w 133"/>
                    <a:gd name="T43" fmla="*/ 0 h 127"/>
                    <a:gd name="T44" fmla="*/ 0 w 133"/>
                    <a:gd name="T45" fmla="*/ 0 h 127"/>
                    <a:gd name="T46" fmla="*/ 0 w 133"/>
                    <a:gd name="T47" fmla="*/ 0 h 12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3" h="127">
                      <a:moveTo>
                        <a:pt x="114" y="73"/>
                      </a:moveTo>
                      <a:lnTo>
                        <a:pt x="133" y="81"/>
                      </a:lnTo>
                      <a:lnTo>
                        <a:pt x="124" y="73"/>
                      </a:lnTo>
                      <a:lnTo>
                        <a:pt x="112" y="64"/>
                      </a:lnTo>
                      <a:lnTo>
                        <a:pt x="97" y="51"/>
                      </a:lnTo>
                      <a:lnTo>
                        <a:pt x="78" y="37"/>
                      </a:lnTo>
                      <a:lnTo>
                        <a:pt x="59" y="24"/>
                      </a:lnTo>
                      <a:lnTo>
                        <a:pt x="40" y="12"/>
                      </a:lnTo>
                      <a:lnTo>
                        <a:pt x="21" y="5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2" y="54"/>
                      </a:lnTo>
                      <a:lnTo>
                        <a:pt x="14" y="59"/>
                      </a:lnTo>
                      <a:lnTo>
                        <a:pt x="28" y="69"/>
                      </a:lnTo>
                      <a:lnTo>
                        <a:pt x="45" y="80"/>
                      </a:lnTo>
                      <a:lnTo>
                        <a:pt x="61" y="91"/>
                      </a:lnTo>
                      <a:lnTo>
                        <a:pt x="77" y="104"/>
                      </a:lnTo>
                      <a:lnTo>
                        <a:pt x="89" y="114"/>
                      </a:lnTo>
                      <a:lnTo>
                        <a:pt x="95" y="119"/>
                      </a:lnTo>
                      <a:lnTo>
                        <a:pt x="114" y="127"/>
                      </a:lnTo>
                      <a:lnTo>
                        <a:pt x="95" y="119"/>
                      </a:lnTo>
                      <a:lnTo>
                        <a:pt x="103" y="127"/>
                      </a:lnTo>
                      <a:lnTo>
                        <a:pt x="114" y="127"/>
                      </a:lnTo>
                      <a:lnTo>
                        <a:pt x="114" y="7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4" name="Freeform 62"/>
                <p:cNvSpPr>
                  <a:spLocks/>
                </p:cNvSpPr>
                <p:nvPr/>
              </p:nvSpPr>
              <p:spPr bwMode="auto">
                <a:xfrm>
                  <a:off x="949" y="590"/>
                  <a:ext cx="79" cy="16"/>
                </a:xfrm>
                <a:custGeom>
                  <a:avLst/>
                  <a:gdLst>
                    <a:gd name="T0" fmla="*/ 0 w 394"/>
                    <a:gd name="T1" fmla="*/ 0 h 146"/>
                    <a:gd name="T2" fmla="*/ 0 w 394"/>
                    <a:gd name="T3" fmla="*/ 0 h 146"/>
                    <a:gd name="T4" fmla="*/ 0 w 394"/>
                    <a:gd name="T5" fmla="*/ 0 h 146"/>
                    <a:gd name="T6" fmla="*/ 0 w 394"/>
                    <a:gd name="T7" fmla="*/ 0 h 146"/>
                    <a:gd name="T8" fmla="*/ 0 w 394"/>
                    <a:gd name="T9" fmla="*/ 0 h 146"/>
                    <a:gd name="T10" fmla="*/ 0 w 394"/>
                    <a:gd name="T11" fmla="*/ 0 h 146"/>
                    <a:gd name="T12" fmla="*/ 0 w 394"/>
                    <a:gd name="T13" fmla="*/ 0 h 146"/>
                    <a:gd name="T14" fmla="*/ 0 w 394"/>
                    <a:gd name="T15" fmla="*/ 0 h 146"/>
                    <a:gd name="T16" fmla="*/ 0 w 394"/>
                    <a:gd name="T17" fmla="*/ 0 h 146"/>
                    <a:gd name="T18" fmla="*/ 0 w 394"/>
                    <a:gd name="T19" fmla="*/ 0 h 146"/>
                    <a:gd name="T20" fmla="*/ 0 w 394"/>
                    <a:gd name="T21" fmla="*/ 0 h 146"/>
                    <a:gd name="T22" fmla="*/ 0 w 394"/>
                    <a:gd name="T23" fmla="*/ 0 h 146"/>
                    <a:gd name="T24" fmla="*/ 0 w 394"/>
                    <a:gd name="T25" fmla="*/ 0 h 146"/>
                    <a:gd name="T26" fmla="*/ 0 w 394"/>
                    <a:gd name="T27" fmla="*/ 0 h 146"/>
                    <a:gd name="T28" fmla="*/ 0 w 394"/>
                    <a:gd name="T29" fmla="*/ 0 h 146"/>
                    <a:gd name="T30" fmla="*/ 0 w 394"/>
                    <a:gd name="T31" fmla="*/ 0 h 146"/>
                    <a:gd name="T32" fmla="*/ 0 w 394"/>
                    <a:gd name="T33" fmla="*/ 0 h 146"/>
                    <a:gd name="T34" fmla="*/ 0 w 394"/>
                    <a:gd name="T35" fmla="*/ 0 h 146"/>
                    <a:gd name="T36" fmla="*/ 0 w 394"/>
                    <a:gd name="T37" fmla="*/ 0 h 146"/>
                    <a:gd name="T38" fmla="*/ 0 w 394"/>
                    <a:gd name="T39" fmla="*/ 0 h 146"/>
                    <a:gd name="T40" fmla="*/ 0 w 394"/>
                    <a:gd name="T41" fmla="*/ 0 h 146"/>
                    <a:gd name="T42" fmla="*/ 0 w 394"/>
                    <a:gd name="T43" fmla="*/ 0 h 146"/>
                    <a:gd name="T44" fmla="*/ 0 w 394"/>
                    <a:gd name="T45" fmla="*/ 0 h 146"/>
                    <a:gd name="T46" fmla="*/ 0 w 394"/>
                    <a:gd name="T47" fmla="*/ 0 h 146"/>
                    <a:gd name="T48" fmla="*/ 0 w 394"/>
                    <a:gd name="T49" fmla="*/ 0 h 146"/>
                    <a:gd name="T50" fmla="*/ 0 w 394"/>
                    <a:gd name="T51" fmla="*/ 0 h 146"/>
                    <a:gd name="T52" fmla="*/ 0 w 394"/>
                    <a:gd name="T53" fmla="*/ 0 h 146"/>
                    <a:gd name="T54" fmla="*/ 0 w 394"/>
                    <a:gd name="T55" fmla="*/ 0 h 146"/>
                    <a:gd name="T56" fmla="*/ 0 w 394"/>
                    <a:gd name="T57" fmla="*/ 0 h 146"/>
                    <a:gd name="T58" fmla="*/ 0 w 394"/>
                    <a:gd name="T59" fmla="*/ 0 h 146"/>
                    <a:gd name="T60" fmla="*/ 0 w 394"/>
                    <a:gd name="T61" fmla="*/ 0 h 146"/>
                    <a:gd name="T62" fmla="*/ 0 w 394"/>
                    <a:gd name="T63" fmla="*/ 0 h 146"/>
                    <a:gd name="T64" fmla="*/ 0 w 394"/>
                    <a:gd name="T65" fmla="*/ 0 h 146"/>
                    <a:gd name="T66" fmla="*/ 0 w 394"/>
                    <a:gd name="T67" fmla="*/ 0 h 146"/>
                    <a:gd name="T68" fmla="*/ 0 w 394"/>
                    <a:gd name="T69" fmla="*/ 0 h 146"/>
                    <a:gd name="T70" fmla="*/ 0 w 394"/>
                    <a:gd name="T71" fmla="*/ 0 h 146"/>
                    <a:gd name="T72" fmla="*/ 0 w 394"/>
                    <a:gd name="T73" fmla="*/ 0 h 146"/>
                    <a:gd name="T74" fmla="*/ 0 w 394"/>
                    <a:gd name="T75" fmla="*/ 0 h 146"/>
                    <a:gd name="T76" fmla="*/ 0 w 394"/>
                    <a:gd name="T77" fmla="*/ 0 h 146"/>
                    <a:gd name="T78" fmla="*/ 0 w 394"/>
                    <a:gd name="T79" fmla="*/ 0 h 14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94" h="146">
                      <a:moveTo>
                        <a:pt x="394" y="126"/>
                      </a:moveTo>
                      <a:lnTo>
                        <a:pt x="385" y="106"/>
                      </a:lnTo>
                      <a:lnTo>
                        <a:pt x="363" y="89"/>
                      </a:lnTo>
                      <a:lnTo>
                        <a:pt x="342" y="72"/>
                      </a:lnTo>
                      <a:lnTo>
                        <a:pt x="322" y="58"/>
                      </a:lnTo>
                      <a:lnTo>
                        <a:pt x="302" y="46"/>
                      </a:lnTo>
                      <a:lnTo>
                        <a:pt x="281" y="34"/>
                      </a:lnTo>
                      <a:lnTo>
                        <a:pt x="260" y="27"/>
                      </a:lnTo>
                      <a:lnTo>
                        <a:pt x="239" y="19"/>
                      </a:lnTo>
                      <a:lnTo>
                        <a:pt x="218" y="14"/>
                      </a:lnTo>
                      <a:lnTo>
                        <a:pt x="195" y="9"/>
                      </a:lnTo>
                      <a:lnTo>
                        <a:pt x="173" y="6"/>
                      </a:lnTo>
                      <a:lnTo>
                        <a:pt x="148" y="3"/>
                      </a:lnTo>
                      <a:lnTo>
                        <a:pt x="122" y="1"/>
                      </a:lnTo>
                      <a:lnTo>
                        <a:pt x="94" y="1"/>
                      </a:lnTo>
                      <a:lnTo>
                        <a:pt x="65" y="0"/>
                      </a:lnTo>
                      <a:lnTo>
                        <a:pt x="3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34" y="54"/>
                      </a:lnTo>
                      <a:lnTo>
                        <a:pt x="65" y="54"/>
                      </a:lnTo>
                      <a:lnTo>
                        <a:pt x="94" y="55"/>
                      </a:lnTo>
                      <a:lnTo>
                        <a:pt x="120" y="55"/>
                      </a:lnTo>
                      <a:lnTo>
                        <a:pt x="144" y="57"/>
                      </a:lnTo>
                      <a:lnTo>
                        <a:pt x="166" y="59"/>
                      </a:lnTo>
                      <a:lnTo>
                        <a:pt x="186" y="62"/>
                      </a:lnTo>
                      <a:lnTo>
                        <a:pt x="205" y="65"/>
                      </a:lnTo>
                      <a:lnTo>
                        <a:pt x="223" y="71"/>
                      </a:lnTo>
                      <a:lnTo>
                        <a:pt x="240" y="76"/>
                      </a:lnTo>
                      <a:lnTo>
                        <a:pt x="257" y="83"/>
                      </a:lnTo>
                      <a:lnTo>
                        <a:pt x="273" y="91"/>
                      </a:lnTo>
                      <a:lnTo>
                        <a:pt x="291" y="103"/>
                      </a:lnTo>
                      <a:lnTo>
                        <a:pt x="309" y="114"/>
                      </a:lnTo>
                      <a:lnTo>
                        <a:pt x="327" y="129"/>
                      </a:lnTo>
                      <a:lnTo>
                        <a:pt x="347" y="146"/>
                      </a:lnTo>
                      <a:lnTo>
                        <a:pt x="338" y="126"/>
                      </a:lnTo>
                      <a:lnTo>
                        <a:pt x="394" y="126"/>
                      </a:lnTo>
                      <a:lnTo>
                        <a:pt x="394" y="114"/>
                      </a:lnTo>
                      <a:lnTo>
                        <a:pt x="385" y="106"/>
                      </a:lnTo>
                      <a:lnTo>
                        <a:pt x="394" y="12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5" name="Freeform 63"/>
                <p:cNvSpPr>
                  <a:spLocks/>
                </p:cNvSpPr>
                <p:nvPr/>
              </p:nvSpPr>
              <p:spPr bwMode="auto">
                <a:xfrm>
                  <a:off x="1017" y="603"/>
                  <a:ext cx="11" cy="4"/>
                </a:xfrm>
                <a:custGeom>
                  <a:avLst/>
                  <a:gdLst>
                    <a:gd name="T0" fmla="*/ 0 w 56"/>
                    <a:gd name="T1" fmla="*/ 0 h 38"/>
                    <a:gd name="T2" fmla="*/ 0 w 56"/>
                    <a:gd name="T3" fmla="*/ 0 h 38"/>
                    <a:gd name="T4" fmla="*/ 0 w 56"/>
                    <a:gd name="T5" fmla="*/ 0 h 38"/>
                    <a:gd name="T6" fmla="*/ 0 w 56"/>
                    <a:gd name="T7" fmla="*/ 0 h 38"/>
                    <a:gd name="T8" fmla="*/ 0 w 56"/>
                    <a:gd name="T9" fmla="*/ 0 h 38"/>
                    <a:gd name="T10" fmla="*/ 0 w 56"/>
                    <a:gd name="T11" fmla="*/ 0 h 38"/>
                    <a:gd name="T12" fmla="*/ 0 w 56"/>
                    <a:gd name="T13" fmla="*/ 0 h 38"/>
                    <a:gd name="T14" fmla="*/ 0 w 56"/>
                    <a:gd name="T15" fmla="*/ 0 h 38"/>
                    <a:gd name="T16" fmla="*/ 0 w 56"/>
                    <a:gd name="T17" fmla="*/ 0 h 38"/>
                    <a:gd name="T18" fmla="*/ 0 w 56"/>
                    <a:gd name="T19" fmla="*/ 0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38">
                      <a:moveTo>
                        <a:pt x="47" y="0"/>
                      </a:moveTo>
                      <a:lnTo>
                        <a:pt x="56" y="19"/>
                      </a:lnTo>
                      <a:lnTo>
                        <a:pt x="56" y="7"/>
                      </a:lnTo>
                      <a:lnTo>
                        <a:pt x="0" y="7"/>
                      </a:lnTo>
                      <a:lnTo>
                        <a:pt x="0" y="19"/>
                      </a:lnTo>
                      <a:lnTo>
                        <a:pt x="9" y="38"/>
                      </a:lnTo>
                      <a:lnTo>
                        <a:pt x="0" y="19"/>
                      </a:lnTo>
                      <a:lnTo>
                        <a:pt x="0" y="31"/>
                      </a:lnTo>
                      <a:lnTo>
                        <a:pt x="9" y="38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6" name="Freeform 64"/>
                <p:cNvSpPr>
                  <a:spLocks/>
                </p:cNvSpPr>
                <p:nvPr/>
              </p:nvSpPr>
              <p:spPr bwMode="auto">
                <a:xfrm>
                  <a:off x="1018" y="603"/>
                  <a:ext cx="17" cy="10"/>
                </a:xfrm>
                <a:custGeom>
                  <a:avLst/>
                  <a:gdLst>
                    <a:gd name="T0" fmla="*/ 0 w 84"/>
                    <a:gd name="T1" fmla="*/ 0 h 87"/>
                    <a:gd name="T2" fmla="*/ 0 w 84"/>
                    <a:gd name="T3" fmla="*/ 0 h 87"/>
                    <a:gd name="T4" fmla="*/ 0 w 84"/>
                    <a:gd name="T5" fmla="*/ 0 h 87"/>
                    <a:gd name="T6" fmla="*/ 0 w 84"/>
                    <a:gd name="T7" fmla="*/ 0 h 87"/>
                    <a:gd name="T8" fmla="*/ 0 w 84"/>
                    <a:gd name="T9" fmla="*/ 0 h 87"/>
                    <a:gd name="T10" fmla="*/ 0 w 84"/>
                    <a:gd name="T11" fmla="*/ 0 h 87"/>
                    <a:gd name="T12" fmla="*/ 0 w 84"/>
                    <a:gd name="T13" fmla="*/ 0 h 87"/>
                    <a:gd name="T14" fmla="*/ 0 w 84"/>
                    <a:gd name="T15" fmla="*/ 0 h 87"/>
                    <a:gd name="T16" fmla="*/ 0 w 84"/>
                    <a:gd name="T17" fmla="*/ 0 h 87"/>
                    <a:gd name="T18" fmla="*/ 0 w 84"/>
                    <a:gd name="T19" fmla="*/ 0 h 87"/>
                    <a:gd name="T20" fmla="*/ 0 w 84"/>
                    <a:gd name="T21" fmla="*/ 0 h 87"/>
                    <a:gd name="T22" fmla="*/ 0 w 84"/>
                    <a:gd name="T23" fmla="*/ 0 h 87"/>
                    <a:gd name="T24" fmla="*/ 0 w 84"/>
                    <a:gd name="T25" fmla="*/ 0 h 87"/>
                    <a:gd name="T26" fmla="*/ 0 w 84"/>
                    <a:gd name="T27" fmla="*/ 0 h 87"/>
                    <a:gd name="T28" fmla="*/ 0 w 84"/>
                    <a:gd name="T29" fmla="*/ 0 h 87"/>
                    <a:gd name="T30" fmla="*/ 0 w 84"/>
                    <a:gd name="T31" fmla="*/ 0 h 87"/>
                    <a:gd name="T32" fmla="*/ 0 w 84"/>
                    <a:gd name="T33" fmla="*/ 0 h 87"/>
                    <a:gd name="T34" fmla="*/ 0 w 84"/>
                    <a:gd name="T35" fmla="*/ 0 h 87"/>
                    <a:gd name="T36" fmla="*/ 0 w 84"/>
                    <a:gd name="T37" fmla="*/ 0 h 87"/>
                    <a:gd name="T38" fmla="*/ 0 w 84"/>
                    <a:gd name="T39" fmla="*/ 0 h 87"/>
                    <a:gd name="T40" fmla="*/ 0 w 84"/>
                    <a:gd name="T41" fmla="*/ 0 h 87"/>
                    <a:gd name="T42" fmla="*/ 0 w 84"/>
                    <a:gd name="T43" fmla="*/ 0 h 87"/>
                    <a:gd name="T44" fmla="*/ 0 w 84"/>
                    <a:gd name="T45" fmla="*/ 0 h 87"/>
                    <a:gd name="T46" fmla="*/ 0 w 84"/>
                    <a:gd name="T47" fmla="*/ 0 h 8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4" h="87">
                      <a:moveTo>
                        <a:pt x="76" y="49"/>
                      </a:moveTo>
                      <a:lnTo>
                        <a:pt x="84" y="68"/>
                      </a:lnTo>
                      <a:lnTo>
                        <a:pt x="82" y="53"/>
                      </a:lnTo>
                      <a:lnTo>
                        <a:pt x="76" y="40"/>
                      </a:lnTo>
                      <a:lnTo>
                        <a:pt x="71" y="31"/>
                      </a:lnTo>
                      <a:lnTo>
                        <a:pt x="63" y="20"/>
                      </a:lnTo>
                      <a:lnTo>
                        <a:pt x="53" y="11"/>
                      </a:lnTo>
                      <a:lnTo>
                        <a:pt x="48" y="8"/>
                      </a:lnTo>
                      <a:lnTo>
                        <a:pt x="43" y="3"/>
                      </a:lnTo>
                      <a:lnTo>
                        <a:pt x="38" y="0"/>
                      </a:lnTo>
                      <a:lnTo>
                        <a:pt x="0" y="38"/>
                      </a:lnTo>
                      <a:lnTo>
                        <a:pt x="6" y="43"/>
                      </a:lnTo>
                      <a:lnTo>
                        <a:pt x="12" y="49"/>
                      </a:lnTo>
                      <a:lnTo>
                        <a:pt x="20" y="54"/>
                      </a:lnTo>
                      <a:lnTo>
                        <a:pt x="23" y="56"/>
                      </a:lnTo>
                      <a:lnTo>
                        <a:pt x="25" y="58"/>
                      </a:lnTo>
                      <a:lnTo>
                        <a:pt x="28" y="64"/>
                      </a:lnTo>
                      <a:lnTo>
                        <a:pt x="29" y="66"/>
                      </a:lnTo>
                      <a:lnTo>
                        <a:pt x="29" y="68"/>
                      </a:lnTo>
                      <a:lnTo>
                        <a:pt x="37" y="87"/>
                      </a:lnTo>
                      <a:lnTo>
                        <a:pt x="29" y="68"/>
                      </a:lnTo>
                      <a:lnTo>
                        <a:pt x="29" y="79"/>
                      </a:lnTo>
                      <a:lnTo>
                        <a:pt x="37" y="87"/>
                      </a:lnTo>
                      <a:lnTo>
                        <a:pt x="76" y="4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7" name="Freeform 65"/>
                <p:cNvSpPr>
                  <a:spLocks/>
                </p:cNvSpPr>
                <p:nvPr/>
              </p:nvSpPr>
              <p:spPr bwMode="auto">
                <a:xfrm>
                  <a:off x="1026" y="609"/>
                  <a:ext cx="10" cy="6"/>
                </a:xfrm>
                <a:custGeom>
                  <a:avLst/>
                  <a:gdLst>
                    <a:gd name="T0" fmla="*/ 0 w 53"/>
                    <a:gd name="T1" fmla="*/ 0 h 58"/>
                    <a:gd name="T2" fmla="*/ 0 w 53"/>
                    <a:gd name="T3" fmla="*/ 0 h 58"/>
                    <a:gd name="T4" fmla="*/ 0 w 53"/>
                    <a:gd name="T5" fmla="*/ 0 h 58"/>
                    <a:gd name="T6" fmla="*/ 0 w 53"/>
                    <a:gd name="T7" fmla="*/ 0 h 58"/>
                    <a:gd name="T8" fmla="*/ 0 w 53"/>
                    <a:gd name="T9" fmla="*/ 0 h 58"/>
                    <a:gd name="T10" fmla="*/ 0 w 53"/>
                    <a:gd name="T11" fmla="*/ 0 h 58"/>
                    <a:gd name="T12" fmla="*/ 0 w 53"/>
                    <a:gd name="T13" fmla="*/ 0 h 58"/>
                    <a:gd name="T14" fmla="*/ 0 w 53"/>
                    <a:gd name="T15" fmla="*/ 0 h 58"/>
                    <a:gd name="T16" fmla="*/ 0 w 53"/>
                    <a:gd name="T17" fmla="*/ 0 h 58"/>
                    <a:gd name="T18" fmla="*/ 0 w 53"/>
                    <a:gd name="T19" fmla="*/ 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3" h="58">
                      <a:moveTo>
                        <a:pt x="33" y="5"/>
                      </a:moveTo>
                      <a:lnTo>
                        <a:pt x="53" y="13"/>
                      </a:lnTo>
                      <a:lnTo>
                        <a:pt x="39" y="0"/>
                      </a:lnTo>
                      <a:lnTo>
                        <a:pt x="0" y="38"/>
                      </a:lnTo>
                      <a:lnTo>
                        <a:pt x="13" y="51"/>
                      </a:lnTo>
                      <a:lnTo>
                        <a:pt x="33" y="58"/>
                      </a:lnTo>
                      <a:lnTo>
                        <a:pt x="13" y="51"/>
                      </a:lnTo>
                      <a:lnTo>
                        <a:pt x="22" y="58"/>
                      </a:lnTo>
                      <a:lnTo>
                        <a:pt x="33" y="58"/>
                      </a:lnTo>
                      <a:lnTo>
                        <a:pt x="33" y="5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8" name="Freeform 66"/>
                <p:cNvSpPr>
                  <a:spLocks/>
                </p:cNvSpPr>
                <p:nvPr/>
              </p:nvSpPr>
              <p:spPr bwMode="auto">
                <a:xfrm>
                  <a:off x="1032" y="605"/>
                  <a:ext cx="47" cy="10"/>
                </a:xfrm>
                <a:custGeom>
                  <a:avLst/>
                  <a:gdLst>
                    <a:gd name="T0" fmla="*/ 0 w 234"/>
                    <a:gd name="T1" fmla="*/ 0 h 90"/>
                    <a:gd name="T2" fmla="*/ 0 w 234"/>
                    <a:gd name="T3" fmla="*/ 0 h 90"/>
                    <a:gd name="T4" fmla="*/ 0 w 234"/>
                    <a:gd name="T5" fmla="*/ 0 h 90"/>
                    <a:gd name="T6" fmla="*/ 0 w 234"/>
                    <a:gd name="T7" fmla="*/ 0 h 90"/>
                    <a:gd name="T8" fmla="*/ 0 w 234"/>
                    <a:gd name="T9" fmla="*/ 0 h 90"/>
                    <a:gd name="T10" fmla="*/ 0 w 234"/>
                    <a:gd name="T11" fmla="*/ 0 h 90"/>
                    <a:gd name="T12" fmla="*/ 0 w 234"/>
                    <a:gd name="T13" fmla="*/ 0 h 90"/>
                    <a:gd name="T14" fmla="*/ 0 w 234"/>
                    <a:gd name="T15" fmla="*/ 0 h 90"/>
                    <a:gd name="T16" fmla="*/ 0 w 234"/>
                    <a:gd name="T17" fmla="*/ 0 h 90"/>
                    <a:gd name="T18" fmla="*/ 0 w 234"/>
                    <a:gd name="T19" fmla="*/ 0 h 90"/>
                    <a:gd name="T20" fmla="*/ 0 w 234"/>
                    <a:gd name="T21" fmla="*/ 0 h 90"/>
                    <a:gd name="T22" fmla="*/ 0 w 234"/>
                    <a:gd name="T23" fmla="*/ 0 h 90"/>
                    <a:gd name="T24" fmla="*/ 0 w 234"/>
                    <a:gd name="T25" fmla="*/ 0 h 90"/>
                    <a:gd name="T26" fmla="*/ 0 w 234"/>
                    <a:gd name="T27" fmla="*/ 0 h 90"/>
                    <a:gd name="T28" fmla="*/ 0 w 234"/>
                    <a:gd name="T29" fmla="*/ 0 h 90"/>
                    <a:gd name="T30" fmla="*/ 0 w 234"/>
                    <a:gd name="T31" fmla="*/ 0 h 90"/>
                    <a:gd name="T32" fmla="*/ 0 w 234"/>
                    <a:gd name="T33" fmla="*/ 0 h 90"/>
                    <a:gd name="T34" fmla="*/ 0 w 234"/>
                    <a:gd name="T35" fmla="*/ 0 h 90"/>
                    <a:gd name="T36" fmla="*/ 0 w 234"/>
                    <a:gd name="T37" fmla="*/ 0 h 90"/>
                    <a:gd name="T38" fmla="*/ 0 w 234"/>
                    <a:gd name="T39" fmla="*/ 0 h 90"/>
                    <a:gd name="T40" fmla="*/ 0 w 234"/>
                    <a:gd name="T41" fmla="*/ 0 h 90"/>
                    <a:gd name="T42" fmla="*/ 0 w 234"/>
                    <a:gd name="T43" fmla="*/ 0 h 90"/>
                    <a:gd name="T44" fmla="*/ 0 w 234"/>
                    <a:gd name="T45" fmla="*/ 0 h 90"/>
                    <a:gd name="T46" fmla="*/ 0 w 234"/>
                    <a:gd name="T47" fmla="*/ 0 h 90"/>
                    <a:gd name="T48" fmla="*/ 0 w 234"/>
                    <a:gd name="T49" fmla="*/ 0 h 90"/>
                    <a:gd name="T50" fmla="*/ 0 w 234"/>
                    <a:gd name="T51" fmla="*/ 0 h 90"/>
                    <a:gd name="T52" fmla="*/ 0 w 234"/>
                    <a:gd name="T53" fmla="*/ 0 h 90"/>
                    <a:gd name="T54" fmla="*/ 0 w 234"/>
                    <a:gd name="T55" fmla="*/ 0 h 90"/>
                    <a:gd name="T56" fmla="*/ 0 w 234"/>
                    <a:gd name="T57" fmla="*/ 0 h 90"/>
                    <a:gd name="T58" fmla="*/ 0 w 234"/>
                    <a:gd name="T59" fmla="*/ 0 h 90"/>
                    <a:gd name="T60" fmla="*/ 0 w 234"/>
                    <a:gd name="T61" fmla="*/ 0 h 90"/>
                    <a:gd name="T62" fmla="*/ 0 w 234"/>
                    <a:gd name="T63" fmla="*/ 0 h 90"/>
                    <a:gd name="T64" fmla="*/ 0 w 234"/>
                    <a:gd name="T65" fmla="*/ 0 h 90"/>
                    <a:gd name="T66" fmla="*/ 0 w 234"/>
                    <a:gd name="T67" fmla="*/ 0 h 90"/>
                    <a:gd name="T68" fmla="*/ 0 w 234"/>
                    <a:gd name="T69" fmla="*/ 0 h 90"/>
                    <a:gd name="T70" fmla="*/ 0 w 234"/>
                    <a:gd name="T71" fmla="*/ 0 h 90"/>
                    <a:gd name="T72" fmla="*/ 0 w 234"/>
                    <a:gd name="T73" fmla="*/ 0 h 90"/>
                    <a:gd name="T74" fmla="*/ 0 w 234"/>
                    <a:gd name="T75" fmla="*/ 0 h 90"/>
                    <a:gd name="T76" fmla="*/ 0 w 234"/>
                    <a:gd name="T77" fmla="*/ 0 h 90"/>
                    <a:gd name="T78" fmla="*/ 0 w 234"/>
                    <a:gd name="T79" fmla="*/ 0 h 9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34" h="90">
                      <a:moveTo>
                        <a:pt x="194" y="7"/>
                      </a:moveTo>
                      <a:lnTo>
                        <a:pt x="214" y="0"/>
                      </a:lnTo>
                      <a:lnTo>
                        <a:pt x="201" y="0"/>
                      </a:lnTo>
                      <a:lnTo>
                        <a:pt x="189" y="2"/>
                      </a:lnTo>
                      <a:lnTo>
                        <a:pt x="178" y="3"/>
                      </a:lnTo>
                      <a:lnTo>
                        <a:pt x="163" y="6"/>
                      </a:lnTo>
                      <a:lnTo>
                        <a:pt x="149" y="9"/>
                      </a:lnTo>
                      <a:lnTo>
                        <a:pt x="135" y="13"/>
                      </a:lnTo>
                      <a:lnTo>
                        <a:pt x="120" y="16"/>
                      </a:lnTo>
                      <a:lnTo>
                        <a:pt x="106" y="19"/>
                      </a:lnTo>
                      <a:lnTo>
                        <a:pt x="90" y="23"/>
                      </a:lnTo>
                      <a:lnTo>
                        <a:pt x="77" y="26"/>
                      </a:lnTo>
                      <a:lnTo>
                        <a:pt x="62" y="30"/>
                      </a:lnTo>
                      <a:lnTo>
                        <a:pt x="47" y="32"/>
                      </a:lnTo>
                      <a:lnTo>
                        <a:pt x="35" y="34"/>
                      </a:lnTo>
                      <a:lnTo>
                        <a:pt x="22" y="35"/>
                      </a:lnTo>
                      <a:lnTo>
                        <a:pt x="10" y="37"/>
                      </a:lnTo>
                      <a:lnTo>
                        <a:pt x="0" y="37"/>
                      </a:lnTo>
                      <a:lnTo>
                        <a:pt x="0" y="90"/>
                      </a:lnTo>
                      <a:lnTo>
                        <a:pt x="14" y="90"/>
                      </a:lnTo>
                      <a:lnTo>
                        <a:pt x="29" y="88"/>
                      </a:lnTo>
                      <a:lnTo>
                        <a:pt x="42" y="87"/>
                      </a:lnTo>
                      <a:lnTo>
                        <a:pt x="58" y="85"/>
                      </a:lnTo>
                      <a:lnTo>
                        <a:pt x="73" y="81"/>
                      </a:lnTo>
                      <a:lnTo>
                        <a:pt x="88" y="78"/>
                      </a:lnTo>
                      <a:lnTo>
                        <a:pt x="104" y="74"/>
                      </a:lnTo>
                      <a:lnTo>
                        <a:pt x="119" y="70"/>
                      </a:lnTo>
                      <a:lnTo>
                        <a:pt x="134" y="67"/>
                      </a:lnTo>
                      <a:lnTo>
                        <a:pt x="148" y="64"/>
                      </a:lnTo>
                      <a:lnTo>
                        <a:pt x="162" y="61"/>
                      </a:lnTo>
                      <a:lnTo>
                        <a:pt x="174" y="57"/>
                      </a:lnTo>
                      <a:lnTo>
                        <a:pt x="184" y="56"/>
                      </a:lnTo>
                      <a:lnTo>
                        <a:pt x="198" y="55"/>
                      </a:lnTo>
                      <a:lnTo>
                        <a:pt x="208" y="53"/>
                      </a:lnTo>
                      <a:lnTo>
                        <a:pt x="214" y="53"/>
                      </a:lnTo>
                      <a:lnTo>
                        <a:pt x="234" y="46"/>
                      </a:lnTo>
                      <a:lnTo>
                        <a:pt x="214" y="53"/>
                      </a:lnTo>
                      <a:lnTo>
                        <a:pt x="225" y="53"/>
                      </a:lnTo>
                      <a:lnTo>
                        <a:pt x="234" y="46"/>
                      </a:lnTo>
                      <a:lnTo>
                        <a:pt x="194" y="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9" name="Freeform 67"/>
                <p:cNvSpPr>
                  <a:spLocks/>
                </p:cNvSpPr>
                <p:nvPr/>
              </p:nvSpPr>
              <p:spPr bwMode="auto">
                <a:xfrm>
                  <a:off x="1071" y="604"/>
                  <a:ext cx="12" cy="6"/>
                </a:xfrm>
                <a:custGeom>
                  <a:avLst/>
                  <a:gdLst>
                    <a:gd name="T0" fmla="*/ 0 w 61"/>
                    <a:gd name="T1" fmla="*/ 0 h 52"/>
                    <a:gd name="T2" fmla="*/ 0 w 61"/>
                    <a:gd name="T3" fmla="*/ 0 h 52"/>
                    <a:gd name="T4" fmla="*/ 0 w 61"/>
                    <a:gd name="T5" fmla="*/ 0 h 52"/>
                    <a:gd name="T6" fmla="*/ 0 w 61"/>
                    <a:gd name="T7" fmla="*/ 0 h 52"/>
                    <a:gd name="T8" fmla="*/ 0 w 61"/>
                    <a:gd name="T9" fmla="*/ 0 h 52"/>
                    <a:gd name="T10" fmla="*/ 0 w 61"/>
                    <a:gd name="T11" fmla="*/ 0 h 52"/>
                    <a:gd name="T12" fmla="*/ 0 w 61"/>
                    <a:gd name="T13" fmla="*/ 0 h 52"/>
                    <a:gd name="T14" fmla="*/ 0 w 61"/>
                    <a:gd name="T15" fmla="*/ 0 h 52"/>
                    <a:gd name="T16" fmla="*/ 0 w 61"/>
                    <a:gd name="T17" fmla="*/ 0 h 52"/>
                    <a:gd name="T18" fmla="*/ 0 w 61"/>
                    <a:gd name="T19" fmla="*/ 0 h 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1" h="52">
                      <a:moveTo>
                        <a:pt x="6" y="20"/>
                      </a:moveTo>
                      <a:lnTo>
                        <a:pt x="14" y="0"/>
                      </a:lnTo>
                      <a:lnTo>
                        <a:pt x="0" y="13"/>
                      </a:lnTo>
                      <a:lnTo>
                        <a:pt x="40" y="52"/>
                      </a:lnTo>
                      <a:lnTo>
                        <a:pt x="53" y="39"/>
                      </a:lnTo>
                      <a:lnTo>
                        <a:pt x="61" y="20"/>
                      </a:lnTo>
                      <a:lnTo>
                        <a:pt x="53" y="39"/>
                      </a:lnTo>
                      <a:lnTo>
                        <a:pt x="61" y="30"/>
                      </a:lnTo>
                      <a:lnTo>
                        <a:pt x="61" y="20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0" name="Freeform 68"/>
                <p:cNvSpPr>
                  <a:spLocks/>
                </p:cNvSpPr>
                <p:nvPr/>
              </p:nvSpPr>
              <p:spPr bwMode="auto">
                <a:xfrm>
                  <a:off x="1072" y="600"/>
                  <a:ext cx="16" cy="7"/>
                </a:xfrm>
                <a:custGeom>
                  <a:avLst/>
                  <a:gdLst>
                    <a:gd name="T0" fmla="*/ 0 w 79"/>
                    <a:gd name="T1" fmla="*/ 0 h 63"/>
                    <a:gd name="T2" fmla="*/ 0 w 79"/>
                    <a:gd name="T3" fmla="*/ 0 h 63"/>
                    <a:gd name="T4" fmla="*/ 0 w 79"/>
                    <a:gd name="T5" fmla="*/ 0 h 63"/>
                    <a:gd name="T6" fmla="*/ 0 w 79"/>
                    <a:gd name="T7" fmla="*/ 0 h 63"/>
                    <a:gd name="T8" fmla="*/ 0 w 79"/>
                    <a:gd name="T9" fmla="*/ 0 h 63"/>
                    <a:gd name="T10" fmla="*/ 0 w 79"/>
                    <a:gd name="T11" fmla="*/ 0 h 63"/>
                    <a:gd name="T12" fmla="*/ 0 w 79"/>
                    <a:gd name="T13" fmla="*/ 0 h 63"/>
                    <a:gd name="T14" fmla="*/ 0 w 79"/>
                    <a:gd name="T15" fmla="*/ 0 h 63"/>
                    <a:gd name="T16" fmla="*/ 0 w 79"/>
                    <a:gd name="T17" fmla="*/ 0 h 63"/>
                    <a:gd name="T18" fmla="*/ 0 w 79"/>
                    <a:gd name="T19" fmla="*/ 0 h 63"/>
                    <a:gd name="T20" fmla="*/ 0 w 79"/>
                    <a:gd name="T21" fmla="*/ 0 h 63"/>
                    <a:gd name="T22" fmla="*/ 0 w 79"/>
                    <a:gd name="T23" fmla="*/ 0 h 63"/>
                    <a:gd name="T24" fmla="*/ 0 w 79"/>
                    <a:gd name="T25" fmla="*/ 0 h 63"/>
                    <a:gd name="T26" fmla="*/ 0 w 79"/>
                    <a:gd name="T27" fmla="*/ 0 h 63"/>
                    <a:gd name="T28" fmla="*/ 0 w 79"/>
                    <a:gd name="T29" fmla="*/ 0 h 63"/>
                    <a:gd name="T30" fmla="*/ 0 w 79"/>
                    <a:gd name="T31" fmla="*/ 0 h 63"/>
                    <a:gd name="T32" fmla="*/ 0 w 79"/>
                    <a:gd name="T33" fmla="*/ 0 h 63"/>
                    <a:gd name="T34" fmla="*/ 0 w 79"/>
                    <a:gd name="T35" fmla="*/ 0 h 63"/>
                    <a:gd name="T36" fmla="*/ 0 w 79"/>
                    <a:gd name="T37" fmla="*/ 0 h 63"/>
                    <a:gd name="T38" fmla="*/ 0 w 79"/>
                    <a:gd name="T39" fmla="*/ 0 h 63"/>
                    <a:gd name="T40" fmla="*/ 0 w 79"/>
                    <a:gd name="T41" fmla="*/ 0 h 63"/>
                    <a:gd name="T42" fmla="*/ 0 w 79"/>
                    <a:gd name="T43" fmla="*/ 0 h 63"/>
                    <a:gd name="T44" fmla="*/ 0 w 79"/>
                    <a:gd name="T45" fmla="*/ 0 h 63"/>
                    <a:gd name="T46" fmla="*/ 0 w 79"/>
                    <a:gd name="T47" fmla="*/ 0 h 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9" h="63">
                      <a:moveTo>
                        <a:pt x="24" y="26"/>
                      </a:moveTo>
                      <a:lnTo>
                        <a:pt x="52" y="0"/>
                      </a:lnTo>
                      <a:lnTo>
                        <a:pt x="35" y="4"/>
                      </a:lnTo>
                      <a:lnTo>
                        <a:pt x="25" y="10"/>
                      </a:lnTo>
                      <a:lnTo>
                        <a:pt x="16" y="19"/>
                      </a:lnTo>
                      <a:lnTo>
                        <a:pt x="12" y="26"/>
                      </a:lnTo>
                      <a:lnTo>
                        <a:pt x="6" y="35"/>
                      </a:lnTo>
                      <a:lnTo>
                        <a:pt x="4" y="43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55" y="63"/>
                      </a:lnTo>
                      <a:lnTo>
                        <a:pt x="55" y="60"/>
                      </a:lnTo>
                      <a:lnTo>
                        <a:pt x="57" y="56"/>
                      </a:lnTo>
                      <a:lnTo>
                        <a:pt x="58" y="54"/>
                      </a:lnTo>
                      <a:lnTo>
                        <a:pt x="61" y="51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79" y="26"/>
                      </a:lnTo>
                      <a:lnTo>
                        <a:pt x="52" y="53"/>
                      </a:lnTo>
                      <a:lnTo>
                        <a:pt x="79" y="53"/>
                      </a:lnTo>
                      <a:lnTo>
                        <a:pt x="79" y="26"/>
                      </a:lnTo>
                      <a:lnTo>
                        <a:pt x="24" y="2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1" name="Freeform 69"/>
                <p:cNvSpPr>
                  <a:spLocks/>
                </p:cNvSpPr>
                <p:nvPr/>
              </p:nvSpPr>
              <p:spPr bwMode="auto">
                <a:xfrm>
                  <a:off x="1077" y="590"/>
                  <a:ext cx="14" cy="13"/>
                </a:xfrm>
                <a:custGeom>
                  <a:avLst/>
                  <a:gdLst>
                    <a:gd name="T0" fmla="*/ 0 w 69"/>
                    <a:gd name="T1" fmla="*/ 0 h 113"/>
                    <a:gd name="T2" fmla="*/ 0 w 69"/>
                    <a:gd name="T3" fmla="*/ 0 h 113"/>
                    <a:gd name="T4" fmla="*/ 0 w 69"/>
                    <a:gd name="T5" fmla="*/ 0 h 113"/>
                    <a:gd name="T6" fmla="*/ 0 w 69"/>
                    <a:gd name="T7" fmla="*/ 0 h 113"/>
                    <a:gd name="T8" fmla="*/ 0 w 69"/>
                    <a:gd name="T9" fmla="*/ 0 h 113"/>
                    <a:gd name="T10" fmla="*/ 0 w 69"/>
                    <a:gd name="T11" fmla="*/ 0 h 113"/>
                    <a:gd name="T12" fmla="*/ 0 w 69"/>
                    <a:gd name="T13" fmla="*/ 0 h 113"/>
                    <a:gd name="T14" fmla="*/ 0 w 69"/>
                    <a:gd name="T15" fmla="*/ 0 h 113"/>
                    <a:gd name="T16" fmla="*/ 0 w 69"/>
                    <a:gd name="T17" fmla="*/ 0 h 113"/>
                    <a:gd name="T18" fmla="*/ 0 w 69"/>
                    <a:gd name="T19" fmla="*/ 0 h 113"/>
                    <a:gd name="T20" fmla="*/ 0 w 69"/>
                    <a:gd name="T21" fmla="*/ 0 h 113"/>
                    <a:gd name="T22" fmla="*/ 0 w 69"/>
                    <a:gd name="T23" fmla="*/ 0 h 113"/>
                    <a:gd name="T24" fmla="*/ 0 w 69"/>
                    <a:gd name="T25" fmla="*/ 0 h 113"/>
                    <a:gd name="T26" fmla="*/ 0 w 69"/>
                    <a:gd name="T27" fmla="*/ 0 h 113"/>
                    <a:gd name="T28" fmla="*/ 0 w 69"/>
                    <a:gd name="T29" fmla="*/ 0 h 113"/>
                    <a:gd name="T30" fmla="*/ 0 w 69"/>
                    <a:gd name="T31" fmla="*/ 0 h 113"/>
                    <a:gd name="T32" fmla="*/ 0 w 69"/>
                    <a:gd name="T33" fmla="*/ 0 h 113"/>
                    <a:gd name="T34" fmla="*/ 0 w 69"/>
                    <a:gd name="T35" fmla="*/ 0 h 113"/>
                    <a:gd name="T36" fmla="*/ 0 w 69"/>
                    <a:gd name="T37" fmla="*/ 0 h 113"/>
                    <a:gd name="T38" fmla="*/ 0 w 69"/>
                    <a:gd name="T39" fmla="*/ 0 h 113"/>
                    <a:gd name="T40" fmla="*/ 0 w 69"/>
                    <a:gd name="T41" fmla="*/ 0 h 113"/>
                    <a:gd name="T42" fmla="*/ 0 w 69"/>
                    <a:gd name="T43" fmla="*/ 0 h 113"/>
                    <a:gd name="T44" fmla="*/ 0 w 69"/>
                    <a:gd name="T45" fmla="*/ 0 h 113"/>
                    <a:gd name="T46" fmla="*/ 0 w 69"/>
                    <a:gd name="T47" fmla="*/ 0 h 11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9" h="113">
                      <a:moveTo>
                        <a:pt x="41" y="54"/>
                      </a:moveTo>
                      <a:lnTo>
                        <a:pt x="13" y="27"/>
                      </a:lnTo>
                      <a:lnTo>
                        <a:pt x="12" y="34"/>
                      </a:lnTo>
                      <a:lnTo>
                        <a:pt x="11" y="44"/>
                      </a:lnTo>
                      <a:lnTo>
                        <a:pt x="9" y="54"/>
                      </a:lnTo>
                      <a:lnTo>
                        <a:pt x="7" y="66"/>
                      </a:lnTo>
                      <a:lnTo>
                        <a:pt x="5" y="77"/>
                      </a:lnTo>
                      <a:lnTo>
                        <a:pt x="2" y="89"/>
                      </a:lnTo>
                      <a:lnTo>
                        <a:pt x="1" y="101"/>
                      </a:lnTo>
                      <a:lnTo>
                        <a:pt x="0" y="113"/>
                      </a:lnTo>
                      <a:lnTo>
                        <a:pt x="55" y="113"/>
                      </a:lnTo>
                      <a:lnTo>
                        <a:pt x="57" y="107"/>
                      </a:lnTo>
                      <a:lnTo>
                        <a:pt x="58" y="97"/>
                      </a:lnTo>
                      <a:lnTo>
                        <a:pt x="60" y="88"/>
                      </a:lnTo>
                      <a:lnTo>
                        <a:pt x="62" y="75"/>
                      </a:lnTo>
                      <a:lnTo>
                        <a:pt x="64" y="64"/>
                      </a:lnTo>
                      <a:lnTo>
                        <a:pt x="66" y="52"/>
                      </a:lnTo>
                      <a:lnTo>
                        <a:pt x="68" y="39"/>
                      </a:lnTo>
                      <a:lnTo>
                        <a:pt x="69" y="27"/>
                      </a:lnTo>
                      <a:lnTo>
                        <a:pt x="41" y="0"/>
                      </a:lnTo>
                      <a:lnTo>
                        <a:pt x="69" y="27"/>
                      </a:lnTo>
                      <a:lnTo>
                        <a:pt x="69" y="0"/>
                      </a:lnTo>
                      <a:lnTo>
                        <a:pt x="41" y="0"/>
                      </a:lnTo>
                      <a:lnTo>
                        <a:pt x="41" y="54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2" name="Freeform 70"/>
                <p:cNvSpPr>
                  <a:spLocks/>
                </p:cNvSpPr>
                <p:nvPr/>
              </p:nvSpPr>
              <p:spPr bwMode="auto">
                <a:xfrm>
                  <a:off x="1075" y="579"/>
                  <a:ext cx="19" cy="17"/>
                </a:xfrm>
                <a:custGeom>
                  <a:avLst/>
                  <a:gdLst>
                    <a:gd name="T0" fmla="*/ 0 w 94"/>
                    <a:gd name="T1" fmla="*/ 0 h 152"/>
                    <a:gd name="T2" fmla="*/ 0 w 94"/>
                    <a:gd name="T3" fmla="*/ 0 h 152"/>
                    <a:gd name="T4" fmla="*/ 0 w 94"/>
                    <a:gd name="T5" fmla="*/ 0 h 152"/>
                    <a:gd name="T6" fmla="*/ 0 w 94"/>
                    <a:gd name="T7" fmla="*/ 0 h 152"/>
                    <a:gd name="T8" fmla="*/ 0 w 94"/>
                    <a:gd name="T9" fmla="*/ 0 h 152"/>
                    <a:gd name="T10" fmla="*/ 0 w 94"/>
                    <a:gd name="T11" fmla="*/ 0 h 152"/>
                    <a:gd name="T12" fmla="*/ 0 w 94"/>
                    <a:gd name="T13" fmla="*/ 0 h 152"/>
                    <a:gd name="T14" fmla="*/ 0 w 94"/>
                    <a:gd name="T15" fmla="*/ 0 h 152"/>
                    <a:gd name="T16" fmla="*/ 0 w 94"/>
                    <a:gd name="T17" fmla="*/ 0 h 152"/>
                    <a:gd name="T18" fmla="*/ 0 w 94"/>
                    <a:gd name="T19" fmla="*/ 0 h 152"/>
                    <a:gd name="T20" fmla="*/ 0 w 94"/>
                    <a:gd name="T21" fmla="*/ 0 h 152"/>
                    <a:gd name="T22" fmla="*/ 0 w 94"/>
                    <a:gd name="T23" fmla="*/ 0 h 152"/>
                    <a:gd name="T24" fmla="*/ 0 w 94"/>
                    <a:gd name="T25" fmla="*/ 0 h 152"/>
                    <a:gd name="T26" fmla="*/ 0 w 94"/>
                    <a:gd name="T27" fmla="*/ 0 h 152"/>
                    <a:gd name="T28" fmla="*/ 0 w 94"/>
                    <a:gd name="T29" fmla="*/ 0 h 152"/>
                    <a:gd name="T30" fmla="*/ 0 w 94"/>
                    <a:gd name="T31" fmla="*/ 0 h 152"/>
                    <a:gd name="T32" fmla="*/ 0 w 94"/>
                    <a:gd name="T33" fmla="*/ 0 h 152"/>
                    <a:gd name="T34" fmla="*/ 0 w 94"/>
                    <a:gd name="T35" fmla="*/ 0 h 152"/>
                    <a:gd name="T36" fmla="*/ 0 w 94"/>
                    <a:gd name="T37" fmla="*/ 0 h 152"/>
                    <a:gd name="T38" fmla="*/ 0 w 94"/>
                    <a:gd name="T39" fmla="*/ 0 h 152"/>
                    <a:gd name="T40" fmla="*/ 0 w 94"/>
                    <a:gd name="T41" fmla="*/ 0 h 152"/>
                    <a:gd name="T42" fmla="*/ 0 w 94"/>
                    <a:gd name="T43" fmla="*/ 0 h 152"/>
                    <a:gd name="T44" fmla="*/ 0 w 94"/>
                    <a:gd name="T45" fmla="*/ 0 h 152"/>
                    <a:gd name="T46" fmla="*/ 0 w 94"/>
                    <a:gd name="T47" fmla="*/ 0 h 15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4" h="152">
                      <a:moveTo>
                        <a:pt x="50" y="53"/>
                      </a:moveTo>
                      <a:lnTo>
                        <a:pt x="26" y="15"/>
                      </a:lnTo>
                      <a:lnTo>
                        <a:pt x="22" y="20"/>
                      </a:lnTo>
                      <a:lnTo>
                        <a:pt x="18" y="32"/>
                      </a:lnTo>
                      <a:lnTo>
                        <a:pt x="10" y="49"/>
                      </a:lnTo>
                      <a:lnTo>
                        <a:pt x="5" y="69"/>
                      </a:lnTo>
                      <a:lnTo>
                        <a:pt x="0" y="93"/>
                      </a:lnTo>
                      <a:lnTo>
                        <a:pt x="3" y="117"/>
                      </a:lnTo>
                      <a:lnTo>
                        <a:pt x="19" y="142"/>
                      </a:lnTo>
                      <a:lnTo>
                        <a:pt x="50" y="152"/>
                      </a:lnTo>
                      <a:lnTo>
                        <a:pt x="50" y="98"/>
                      </a:lnTo>
                      <a:lnTo>
                        <a:pt x="52" y="99"/>
                      </a:lnTo>
                      <a:lnTo>
                        <a:pt x="56" y="102"/>
                      </a:lnTo>
                      <a:lnTo>
                        <a:pt x="56" y="95"/>
                      </a:lnTo>
                      <a:lnTo>
                        <a:pt x="58" y="82"/>
                      </a:lnTo>
                      <a:lnTo>
                        <a:pt x="63" y="66"/>
                      </a:lnTo>
                      <a:lnTo>
                        <a:pt x="69" y="51"/>
                      </a:lnTo>
                      <a:lnTo>
                        <a:pt x="73" y="42"/>
                      </a:lnTo>
                      <a:lnTo>
                        <a:pt x="74" y="38"/>
                      </a:lnTo>
                      <a:lnTo>
                        <a:pt x="50" y="0"/>
                      </a:lnTo>
                      <a:lnTo>
                        <a:pt x="74" y="38"/>
                      </a:lnTo>
                      <a:lnTo>
                        <a:pt x="94" y="0"/>
                      </a:lnTo>
                      <a:lnTo>
                        <a:pt x="50" y="0"/>
                      </a:lnTo>
                      <a:lnTo>
                        <a:pt x="50" y="5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3" name="Freeform 71"/>
                <p:cNvSpPr>
                  <a:spLocks/>
                </p:cNvSpPr>
                <p:nvPr/>
              </p:nvSpPr>
              <p:spPr bwMode="auto">
                <a:xfrm>
                  <a:off x="1074" y="565"/>
                  <a:ext cx="13" cy="20"/>
                </a:xfrm>
                <a:custGeom>
                  <a:avLst/>
                  <a:gdLst>
                    <a:gd name="T0" fmla="*/ 0 w 62"/>
                    <a:gd name="T1" fmla="*/ 0 h 179"/>
                    <a:gd name="T2" fmla="*/ 0 w 62"/>
                    <a:gd name="T3" fmla="*/ 0 h 179"/>
                    <a:gd name="T4" fmla="*/ 0 w 62"/>
                    <a:gd name="T5" fmla="*/ 0 h 179"/>
                    <a:gd name="T6" fmla="*/ 0 w 62"/>
                    <a:gd name="T7" fmla="*/ 0 h 179"/>
                    <a:gd name="T8" fmla="*/ 0 w 62"/>
                    <a:gd name="T9" fmla="*/ 0 h 179"/>
                    <a:gd name="T10" fmla="*/ 0 w 62"/>
                    <a:gd name="T11" fmla="*/ 0 h 179"/>
                    <a:gd name="T12" fmla="*/ 0 w 62"/>
                    <a:gd name="T13" fmla="*/ 0 h 179"/>
                    <a:gd name="T14" fmla="*/ 0 w 62"/>
                    <a:gd name="T15" fmla="*/ 0 h 179"/>
                    <a:gd name="T16" fmla="*/ 0 w 62"/>
                    <a:gd name="T17" fmla="*/ 0 h 179"/>
                    <a:gd name="T18" fmla="*/ 0 w 62"/>
                    <a:gd name="T19" fmla="*/ 0 h 179"/>
                    <a:gd name="T20" fmla="*/ 0 w 62"/>
                    <a:gd name="T21" fmla="*/ 0 h 179"/>
                    <a:gd name="T22" fmla="*/ 0 w 62"/>
                    <a:gd name="T23" fmla="*/ 0 h 179"/>
                    <a:gd name="T24" fmla="*/ 0 w 62"/>
                    <a:gd name="T25" fmla="*/ 0 h 179"/>
                    <a:gd name="T26" fmla="*/ 0 w 62"/>
                    <a:gd name="T27" fmla="*/ 0 h 179"/>
                    <a:gd name="T28" fmla="*/ 0 w 62"/>
                    <a:gd name="T29" fmla="*/ 0 h 179"/>
                    <a:gd name="T30" fmla="*/ 0 w 62"/>
                    <a:gd name="T31" fmla="*/ 0 h 179"/>
                    <a:gd name="T32" fmla="*/ 0 w 62"/>
                    <a:gd name="T33" fmla="*/ 0 h 179"/>
                    <a:gd name="T34" fmla="*/ 0 w 62"/>
                    <a:gd name="T35" fmla="*/ 0 h 179"/>
                    <a:gd name="T36" fmla="*/ 0 w 62"/>
                    <a:gd name="T37" fmla="*/ 0 h 179"/>
                    <a:gd name="T38" fmla="*/ 0 w 62"/>
                    <a:gd name="T39" fmla="*/ 0 h 179"/>
                    <a:gd name="T40" fmla="*/ 0 w 62"/>
                    <a:gd name="T41" fmla="*/ 0 h 179"/>
                    <a:gd name="T42" fmla="*/ 0 w 62"/>
                    <a:gd name="T43" fmla="*/ 0 h 179"/>
                    <a:gd name="T44" fmla="*/ 0 w 62"/>
                    <a:gd name="T45" fmla="*/ 0 h 179"/>
                    <a:gd name="T46" fmla="*/ 0 w 62"/>
                    <a:gd name="T47" fmla="*/ 0 h 17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2" h="179">
                      <a:moveTo>
                        <a:pt x="10" y="0"/>
                      </a:moveTo>
                      <a:lnTo>
                        <a:pt x="2" y="18"/>
                      </a:lnTo>
                      <a:lnTo>
                        <a:pt x="2" y="30"/>
                      </a:lnTo>
                      <a:lnTo>
                        <a:pt x="1" y="48"/>
                      </a:lnTo>
                      <a:lnTo>
                        <a:pt x="0" y="72"/>
                      </a:lnTo>
                      <a:lnTo>
                        <a:pt x="1" y="96"/>
                      </a:lnTo>
                      <a:lnTo>
                        <a:pt x="3" y="121"/>
                      </a:lnTo>
                      <a:lnTo>
                        <a:pt x="10" y="144"/>
                      </a:lnTo>
                      <a:lnTo>
                        <a:pt x="24" y="167"/>
                      </a:lnTo>
                      <a:lnTo>
                        <a:pt x="55" y="179"/>
                      </a:lnTo>
                      <a:lnTo>
                        <a:pt x="55" y="126"/>
                      </a:lnTo>
                      <a:lnTo>
                        <a:pt x="62" y="128"/>
                      </a:lnTo>
                      <a:lnTo>
                        <a:pt x="61" y="125"/>
                      </a:lnTo>
                      <a:lnTo>
                        <a:pt x="58" y="112"/>
                      </a:lnTo>
                      <a:lnTo>
                        <a:pt x="56" y="92"/>
                      </a:lnTo>
                      <a:lnTo>
                        <a:pt x="55" y="72"/>
                      </a:lnTo>
                      <a:lnTo>
                        <a:pt x="56" y="50"/>
                      </a:lnTo>
                      <a:lnTo>
                        <a:pt x="57" y="32"/>
                      </a:lnTo>
                      <a:lnTo>
                        <a:pt x="57" y="18"/>
                      </a:lnTo>
                      <a:lnTo>
                        <a:pt x="50" y="36"/>
                      </a:lnTo>
                      <a:lnTo>
                        <a:pt x="10" y="0"/>
                      </a:lnTo>
                      <a:lnTo>
                        <a:pt x="2" y="8"/>
                      </a:lnTo>
                      <a:lnTo>
                        <a:pt x="2" y="1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4" name="Freeform 72"/>
                <p:cNvSpPr>
                  <a:spLocks/>
                </p:cNvSpPr>
                <p:nvPr/>
              </p:nvSpPr>
              <p:spPr bwMode="auto">
                <a:xfrm>
                  <a:off x="1076" y="563"/>
                  <a:ext cx="11" cy="6"/>
                </a:xfrm>
                <a:custGeom>
                  <a:avLst/>
                  <a:gdLst>
                    <a:gd name="T0" fmla="*/ 0 w 52"/>
                    <a:gd name="T1" fmla="*/ 0 h 57"/>
                    <a:gd name="T2" fmla="*/ 0 w 52"/>
                    <a:gd name="T3" fmla="*/ 0 h 57"/>
                    <a:gd name="T4" fmla="*/ 0 w 52"/>
                    <a:gd name="T5" fmla="*/ 0 h 57"/>
                    <a:gd name="T6" fmla="*/ 0 w 52"/>
                    <a:gd name="T7" fmla="*/ 0 h 57"/>
                    <a:gd name="T8" fmla="*/ 0 w 52"/>
                    <a:gd name="T9" fmla="*/ 0 h 57"/>
                    <a:gd name="T10" fmla="*/ 0 w 52"/>
                    <a:gd name="T11" fmla="*/ 0 h 57"/>
                    <a:gd name="T12" fmla="*/ 0 w 52"/>
                    <a:gd name="T13" fmla="*/ 0 h 57"/>
                    <a:gd name="T14" fmla="*/ 0 w 52"/>
                    <a:gd name="T15" fmla="*/ 0 h 57"/>
                    <a:gd name="T16" fmla="*/ 0 w 52"/>
                    <a:gd name="T17" fmla="*/ 0 h 57"/>
                    <a:gd name="T18" fmla="*/ 0 w 52"/>
                    <a:gd name="T19" fmla="*/ 0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57">
                      <a:moveTo>
                        <a:pt x="32" y="0"/>
                      </a:moveTo>
                      <a:lnTo>
                        <a:pt x="12" y="8"/>
                      </a:lnTo>
                      <a:lnTo>
                        <a:pt x="0" y="21"/>
                      </a:lnTo>
                      <a:lnTo>
                        <a:pt x="40" y="57"/>
                      </a:lnTo>
                      <a:lnTo>
                        <a:pt x="52" y="45"/>
                      </a:lnTo>
                      <a:lnTo>
                        <a:pt x="32" y="53"/>
                      </a:lnTo>
                      <a:lnTo>
                        <a:pt x="32" y="0"/>
                      </a:lnTo>
                      <a:lnTo>
                        <a:pt x="20" y="0"/>
                      </a:lnTo>
                      <a:lnTo>
                        <a:pt x="12" y="8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5" name="Freeform 73"/>
                <p:cNvSpPr>
                  <a:spLocks/>
                </p:cNvSpPr>
                <p:nvPr/>
              </p:nvSpPr>
              <p:spPr bwMode="auto">
                <a:xfrm>
                  <a:off x="1081" y="563"/>
                  <a:ext cx="8" cy="6"/>
                </a:xfrm>
                <a:custGeom>
                  <a:avLst/>
                  <a:gdLst>
                    <a:gd name="T0" fmla="*/ 0 w 40"/>
                    <a:gd name="T1" fmla="*/ 0 h 53"/>
                    <a:gd name="T2" fmla="*/ 0 w 40"/>
                    <a:gd name="T3" fmla="*/ 0 h 53"/>
                    <a:gd name="T4" fmla="*/ 0 w 40"/>
                    <a:gd name="T5" fmla="*/ 0 h 53"/>
                    <a:gd name="T6" fmla="*/ 0 w 40"/>
                    <a:gd name="T7" fmla="*/ 0 h 53"/>
                    <a:gd name="T8" fmla="*/ 0 w 40"/>
                    <a:gd name="T9" fmla="*/ 0 h 53"/>
                    <a:gd name="T10" fmla="*/ 0 w 40"/>
                    <a:gd name="T11" fmla="*/ 0 h 53"/>
                    <a:gd name="T12" fmla="*/ 0 w 40"/>
                    <a:gd name="T13" fmla="*/ 0 h 53"/>
                    <a:gd name="T14" fmla="*/ 0 w 40"/>
                    <a:gd name="T15" fmla="*/ 0 h 53"/>
                    <a:gd name="T16" fmla="*/ 0 w 40"/>
                    <a:gd name="T17" fmla="*/ 0 h 53"/>
                    <a:gd name="T18" fmla="*/ 0 w 40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53">
                      <a:moveTo>
                        <a:pt x="0" y="7"/>
                      </a:moveTo>
                      <a:lnTo>
                        <a:pt x="20" y="0"/>
                      </a:lnTo>
                      <a:lnTo>
                        <a:pt x="7" y="0"/>
                      </a:lnTo>
                      <a:lnTo>
                        <a:pt x="7" y="53"/>
                      </a:lnTo>
                      <a:lnTo>
                        <a:pt x="20" y="53"/>
                      </a:lnTo>
                      <a:lnTo>
                        <a:pt x="40" y="46"/>
                      </a:lnTo>
                      <a:lnTo>
                        <a:pt x="20" y="53"/>
                      </a:lnTo>
                      <a:lnTo>
                        <a:pt x="31" y="53"/>
                      </a:lnTo>
                      <a:lnTo>
                        <a:pt x="40" y="4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6" name="Freeform 74"/>
                <p:cNvSpPr>
                  <a:spLocks/>
                </p:cNvSpPr>
                <p:nvPr/>
              </p:nvSpPr>
              <p:spPr bwMode="auto">
                <a:xfrm>
                  <a:off x="1081" y="562"/>
                  <a:ext cx="11" cy="6"/>
                </a:xfrm>
                <a:custGeom>
                  <a:avLst/>
                  <a:gdLst>
                    <a:gd name="T0" fmla="*/ 0 w 52"/>
                    <a:gd name="T1" fmla="*/ 0 h 50"/>
                    <a:gd name="T2" fmla="*/ 0 w 52"/>
                    <a:gd name="T3" fmla="*/ 0 h 50"/>
                    <a:gd name="T4" fmla="*/ 0 w 52"/>
                    <a:gd name="T5" fmla="*/ 0 h 50"/>
                    <a:gd name="T6" fmla="*/ 0 w 52"/>
                    <a:gd name="T7" fmla="*/ 0 h 50"/>
                    <a:gd name="T8" fmla="*/ 0 w 52"/>
                    <a:gd name="T9" fmla="*/ 0 h 50"/>
                    <a:gd name="T10" fmla="*/ 0 w 52"/>
                    <a:gd name="T11" fmla="*/ 0 h 50"/>
                    <a:gd name="T12" fmla="*/ 0 w 52"/>
                    <a:gd name="T13" fmla="*/ 0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" h="50">
                      <a:moveTo>
                        <a:pt x="52" y="38"/>
                      </a:move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40" y="50"/>
                      </a:lnTo>
                      <a:lnTo>
                        <a:pt x="52" y="38"/>
                      </a:lnTo>
                      <a:lnTo>
                        <a:pt x="12" y="0"/>
                      </a:lnTo>
                      <a:lnTo>
                        <a:pt x="52" y="3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7" name="Freeform 75"/>
                <p:cNvSpPr>
                  <a:spLocks/>
                </p:cNvSpPr>
                <p:nvPr/>
              </p:nvSpPr>
              <p:spPr bwMode="auto">
                <a:xfrm>
                  <a:off x="1082" y="559"/>
                  <a:ext cx="11" cy="8"/>
                </a:xfrm>
                <a:custGeom>
                  <a:avLst/>
                  <a:gdLst>
                    <a:gd name="T0" fmla="*/ 0 w 59"/>
                    <a:gd name="T1" fmla="*/ 0 h 72"/>
                    <a:gd name="T2" fmla="*/ 0 w 59"/>
                    <a:gd name="T3" fmla="*/ 0 h 72"/>
                    <a:gd name="T4" fmla="*/ 0 w 59"/>
                    <a:gd name="T5" fmla="*/ 0 h 72"/>
                    <a:gd name="T6" fmla="*/ 0 w 59"/>
                    <a:gd name="T7" fmla="*/ 0 h 72"/>
                    <a:gd name="T8" fmla="*/ 0 w 59"/>
                    <a:gd name="T9" fmla="*/ 0 h 72"/>
                    <a:gd name="T10" fmla="*/ 0 w 59"/>
                    <a:gd name="T11" fmla="*/ 0 h 72"/>
                    <a:gd name="T12" fmla="*/ 0 w 59"/>
                    <a:gd name="T13" fmla="*/ 0 h 72"/>
                    <a:gd name="T14" fmla="*/ 0 w 59"/>
                    <a:gd name="T15" fmla="*/ 0 h 72"/>
                    <a:gd name="T16" fmla="*/ 0 w 59"/>
                    <a:gd name="T17" fmla="*/ 0 h 72"/>
                    <a:gd name="T18" fmla="*/ 0 w 59"/>
                    <a:gd name="T19" fmla="*/ 0 h 72"/>
                    <a:gd name="T20" fmla="*/ 0 w 59"/>
                    <a:gd name="T21" fmla="*/ 0 h 72"/>
                    <a:gd name="T22" fmla="*/ 0 w 59"/>
                    <a:gd name="T23" fmla="*/ 0 h 72"/>
                    <a:gd name="T24" fmla="*/ 0 w 59"/>
                    <a:gd name="T25" fmla="*/ 0 h 72"/>
                    <a:gd name="T26" fmla="*/ 0 w 59"/>
                    <a:gd name="T27" fmla="*/ 0 h 72"/>
                    <a:gd name="T28" fmla="*/ 0 w 59"/>
                    <a:gd name="T29" fmla="*/ 0 h 72"/>
                    <a:gd name="T30" fmla="*/ 0 w 59"/>
                    <a:gd name="T31" fmla="*/ 0 h 72"/>
                    <a:gd name="T32" fmla="*/ 0 w 59"/>
                    <a:gd name="T33" fmla="*/ 0 h 72"/>
                    <a:gd name="T34" fmla="*/ 0 w 59"/>
                    <a:gd name="T35" fmla="*/ 0 h 72"/>
                    <a:gd name="T36" fmla="*/ 0 w 59"/>
                    <a:gd name="T37" fmla="*/ 0 h 72"/>
                    <a:gd name="T38" fmla="*/ 0 w 59"/>
                    <a:gd name="T39" fmla="*/ 0 h 72"/>
                    <a:gd name="T40" fmla="*/ 0 w 59"/>
                    <a:gd name="T41" fmla="*/ 0 h 72"/>
                    <a:gd name="T42" fmla="*/ 0 w 59"/>
                    <a:gd name="T43" fmla="*/ 0 h 72"/>
                    <a:gd name="T44" fmla="*/ 0 w 59"/>
                    <a:gd name="T45" fmla="*/ 0 h 72"/>
                    <a:gd name="T46" fmla="*/ 0 w 59"/>
                    <a:gd name="T47" fmla="*/ 0 h 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59" h="72">
                      <a:moveTo>
                        <a:pt x="12" y="0"/>
                      </a:moveTo>
                      <a:lnTo>
                        <a:pt x="4" y="19"/>
                      </a:lnTo>
                      <a:lnTo>
                        <a:pt x="4" y="24"/>
                      </a:lnTo>
                      <a:lnTo>
                        <a:pt x="2" y="29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38" y="72"/>
                      </a:lnTo>
                      <a:lnTo>
                        <a:pt x="46" y="69"/>
                      </a:lnTo>
                      <a:lnTo>
                        <a:pt x="51" y="64"/>
                      </a:lnTo>
                      <a:lnTo>
                        <a:pt x="11" y="26"/>
                      </a:lnTo>
                      <a:lnTo>
                        <a:pt x="10" y="27"/>
                      </a:lnTo>
                      <a:lnTo>
                        <a:pt x="14" y="26"/>
                      </a:lnTo>
                      <a:lnTo>
                        <a:pt x="51" y="58"/>
                      </a:lnTo>
                      <a:lnTo>
                        <a:pt x="53" y="53"/>
                      </a:lnTo>
                      <a:lnTo>
                        <a:pt x="56" y="47"/>
                      </a:lnTo>
                      <a:lnTo>
                        <a:pt x="56" y="42"/>
                      </a:lnTo>
                      <a:lnTo>
                        <a:pt x="59" y="31"/>
                      </a:lnTo>
                      <a:lnTo>
                        <a:pt x="59" y="19"/>
                      </a:lnTo>
                      <a:lnTo>
                        <a:pt x="50" y="38"/>
                      </a:lnTo>
                      <a:lnTo>
                        <a:pt x="12" y="0"/>
                      </a:lnTo>
                      <a:lnTo>
                        <a:pt x="4" y="7"/>
                      </a:lnTo>
                      <a:lnTo>
                        <a:pt x="4" y="1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8" name="Freeform 76"/>
                <p:cNvSpPr>
                  <a:spLocks/>
                </p:cNvSpPr>
                <p:nvPr/>
              </p:nvSpPr>
              <p:spPr bwMode="auto">
                <a:xfrm>
                  <a:off x="1084" y="557"/>
                  <a:ext cx="10" cy="7"/>
                </a:xfrm>
                <a:custGeom>
                  <a:avLst/>
                  <a:gdLst>
                    <a:gd name="T0" fmla="*/ 0 w 51"/>
                    <a:gd name="T1" fmla="*/ 0 h 57"/>
                    <a:gd name="T2" fmla="*/ 0 w 51"/>
                    <a:gd name="T3" fmla="*/ 0 h 57"/>
                    <a:gd name="T4" fmla="*/ 0 w 51"/>
                    <a:gd name="T5" fmla="*/ 0 h 57"/>
                    <a:gd name="T6" fmla="*/ 0 w 51"/>
                    <a:gd name="T7" fmla="*/ 0 h 57"/>
                    <a:gd name="T8" fmla="*/ 0 w 51"/>
                    <a:gd name="T9" fmla="*/ 0 h 57"/>
                    <a:gd name="T10" fmla="*/ 0 w 51"/>
                    <a:gd name="T11" fmla="*/ 0 h 57"/>
                    <a:gd name="T12" fmla="*/ 0 w 51"/>
                    <a:gd name="T13" fmla="*/ 0 h 57"/>
                    <a:gd name="T14" fmla="*/ 0 w 51"/>
                    <a:gd name="T15" fmla="*/ 0 h 57"/>
                    <a:gd name="T16" fmla="*/ 0 w 51"/>
                    <a:gd name="T17" fmla="*/ 0 h 57"/>
                    <a:gd name="T18" fmla="*/ 0 w 51"/>
                    <a:gd name="T19" fmla="*/ 0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1" h="57">
                      <a:moveTo>
                        <a:pt x="32" y="0"/>
                      </a:moveTo>
                      <a:lnTo>
                        <a:pt x="14" y="7"/>
                      </a:lnTo>
                      <a:lnTo>
                        <a:pt x="0" y="19"/>
                      </a:lnTo>
                      <a:lnTo>
                        <a:pt x="38" y="57"/>
                      </a:lnTo>
                      <a:lnTo>
                        <a:pt x="51" y="46"/>
                      </a:lnTo>
                      <a:lnTo>
                        <a:pt x="32" y="53"/>
                      </a:lnTo>
                      <a:lnTo>
                        <a:pt x="32" y="0"/>
                      </a:lnTo>
                      <a:lnTo>
                        <a:pt x="21" y="0"/>
                      </a:lnTo>
                      <a:lnTo>
                        <a:pt x="14" y="7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89" name="Freeform 77"/>
                <p:cNvSpPr>
                  <a:spLocks/>
                </p:cNvSpPr>
                <p:nvPr/>
              </p:nvSpPr>
              <p:spPr bwMode="auto">
                <a:xfrm>
                  <a:off x="1090" y="556"/>
                  <a:ext cx="31" cy="7"/>
                </a:xfrm>
                <a:custGeom>
                  <a:avLst/>
                  <a:gdLst>
                    <a:gd name="T0" fmla="*/ 0 w 154"/>
                    <a:gd name="T1" fmla="*/ 0 h 65"/>
                    <a:gd name="T2" fmla="*/ 0 w 154"/>
                    <a:gd name="T3" fmla="*/ 0 h 65"/>
                    <a:gd name="T4" fmla="*/ 0 w 154"/>
                    <a:gd name="T5" fmla="*/ 0 h 65"/>
                    <a:gd name="T6" fmla="*/ 0 w 154"/>
                    <a:gd name="T7" fmla="*/ 0 h 65"/>
                    <a:gd name="T8" fmla="*/ 0 w 154"/>
                    <a:gd name="T9" fmla="*/ 0 h 65"/>
                    <a:gd name="T10" fmla="*/ 0 w 154"/>
                    <a:gd name="T11" fmla="*/ 0 h 65"/>
                    <a:gd name="T12" fmla="*/ 0 w 154"/>
                    <a:gd name="T13" fmla="*/ 0 h 65"/>
                    <a:gd name="T14" fmla="*/ 0 w 154"/>
                    <a:gd name="T15" fmla="*/ 0 h 65"/>
                    <a:gd name="T16" fmla="*/ 0 w 154"/>
                    <a:gd name="T17" fmla="*/ 0 h 65"/>
                    <a:gd name="T18" fmla="*/ 0 w 154"/>
                    <a:gd name="T19" fmla="*/ 0 h 65"/>
                    <a:gd name="T20" fmla="*/ 0 w 154"/>
                    <a:gd name="T21" fmla="*/ 0 h 65"/>
                    <a:gd name="T22" fmla="*/ 0 w 154"/>
                    <a:gd name="T23" fmla="*/ 0 h 65"/>
                    <a:gd name="T24" fmla="*/ 0 w 154"/>
                    <a:gd name="T25" fmla="*/ 0 h 65"/>
                    <a:gd name="T26" fmla="*/ 0 w 154"/>
                    <a:gd name="T27" fmla="*/ 0 h 65"/>
                    <a:gd name="T28" fmla="*/ 0 w 154"/>
                    <a:gd name="T29" fmla="*/ 0 h 65"/>
                    <a:gd name="T30" fmla="*/ 0 w 154"/>
                    <a:gd name="T31" fmla="*/ 0 h 65"/>
                    <a:gd name="T32" fmla="*/ 0 w 154"/>
                    <a:gd name="T33" fmla="*/ 0 h 65"/>
                    <a:gd name="T34" fmla="*/ 0 w 154"/>
                    <a:gd name="T35" fmla="*/ 0 h 65"/>
                    <a:gd name="T36" fmla="*/ 0 w 154"/>
                    <a:gd name="T37" fmla="*/ 0 h 65"/>
                    <a:gd name="T38" fmla="*/ 0 w 154"/>
                    <a:gd name="T39" fmla="*/ 0 h 65"/>
                    <a:gd name="T40" fmla="*/ 0 w 154"/>
                    <a:gd name="T41" fmla="*/ 0 h 65"/>
                    <a:gd name="T42" fmla="*/ 0 w 154"/>
                    <a:gd name="T43" fmla="*/ 0 h 65"/>
                    <a:gd name="T44" fmla="*/ 0 w 154"/>
                    <a:gd name="T45" fmla="*/ 0 h 65"/>
                    <a:gd name="T46" fmla="*/ 0 w 154"/>
                    <a:gd name="T47" fmla="*/ 0 h 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54" h="65">
                      <a:moveTo>
                        <a:pt x="99" y="27"/>
                      </a:moveTo>
                      <a:lnTo>
                        <a:pt x="126" y="0"/>
                      </a:lnTo>
                      <a:lnTo>
                        <a:pt x="110" y="0"/>
                      </a:lnTo>
                      <a:lnTo>
                        <a:pt x="93" y="2"/>
                      </a:lnTo>
                      <a:lnTo>
                        <a:pt x="78" y="3"/>
                      </a:lnTo>
                      <a:lnTo>
                        <a:pt x="59" y="5"/>
                      </a:lnTo>
                      <a:lnTo>
                        <a:pt x="44" y="9"/>
                      </a:lnTo>
                      <a:lnTo>
                        <a:pt x="27" y="10"/>
                      </a:lnTo>
                      <a:lnTo>
                        <a:pt x="13" y="12"/>
                      </a:lnTo>
                      <a:lnTo>
                        <a:pt x="0" y="12"/>
                      </a:lnTo>
                      <a:lnTo>
                        <a:pt x="0" y="65"/>
                      </a:lnTo>
                      <a:lnTo>
                        <a:pt x="17" y="65"/>
                      </a:lnTo>
                      <a:lnTo>
                        <a:pt x="34" y="63"/>
                      </a:lnTo>
                      <a:lnTo>
                        <a:pt x="50" y="62"/>
                      </a:lnTo>
                      <a:lnTo>
                        <a:pt x="68" y="59"/>
                      </a:lnTo>
                      <a:lnTo>
                        <a:pt x="82" y="57"/>
                      </a:lnTo>
                      <a:lnTo>
                        <a:pt x="100" y="55"/>
                      </a:lnTo>
                      <a:lnTo>
                        <a:pt x="114" y="53"/>
                      </a:lnTo>
                      <a:lnTo>
                        <a:pt x="126" y="53"/>
                      </a:lnTo>
                      <a:lnTo>
                        <a:pt x="154" y="27"/>
                      </a:lnTo>
                      <a:lnTo>
                        <a:pt x="126" y="53"/>
                      </a:lnTo>
                      <a:lnTo>
                        <a:pt x="154" y="53"/>
                      </a:lnTo>
                      <a:lnTo>
                        <a:pt x="154" y="27"/>
                      </a:lnTo>
                      <a:lnTo>
                        <a:pt x="99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90" name="Freeform 78"/>
                <p:cNvSpPr>
                  <a:spLocks/>
                </p:cNvSpPr>
                <p:nvPr/>
              </p:nvSpPr>
              <p:spPr bwMode="auto">
                <a:xfrm>
                  <a:off x="1110" y="549"/>
                  <a:ext cx="24" cy="10"/>
                </a:xfrm>
                <a:custGeom>
                  <a:avLst/>
                  <a:gdLst>
                    <a:gd name="T0" fmla="*/ 0 w 118"/>
                    <a:gd name="T1" fmla="*/ 0 h 93"/>
                    <a:gd name="T2" fmla="*/ 0 w 118"/>
                    <a:gd name="T3" fmla="*/ 0 h 93"/>
                    <a:gd name="T4" fmla="*/ 0 w 118"/>
                    <a:gd name="T5" fmla="*/ 0 h 93"/>
                    <a:gd name="T6" fmla="*/ 0 w 118"/>
                    <a:gd name="T7" fmla="*/ 0 h 93"/>
                    <a:gd name="T8" fmla="*/ 0 w 118"/>
                    <a:gd name="T9" fmla="*/ 0 h 93"/>
                    <a:gd name="T10" fmla="*/ 0 w 118"/>
                    <a:gd name="T11" fmla="*/ 0 h 93"/>
                    <a:gd name="T12" fmla="*/ 0 w 118"/>
                    <a:gd name="T13" fmla="*/ 0 h 93"/>
                    <a:gd name="T14" fmla="*/ 0 w 118"/>
                    <a:gd name="T15" fmla="*/ 0 h 93"/>
                    <a:gd name="T16" fmla="*/ 0 w 118"/>
                    <a:gd name="T17" fmla="*/ 0 h 93"/>
                    <a:gd name="T18" fmla="*/ 0 w 118"/>
                    <a:gd name="T19" fmla="*/ 0 h 93"/>
                    <a:gd name="T20" fmla="*/ 0 w 118"/>
                    <a:gd name="T21" fmla="*/ 0 h 93"/>
                    <a:gd name="T22" fmla="*/ 0 w 118"/>
                    <a:gd name="T23" fmla="*/ 0 h 93"/>
                    <a:gd name="T24" fmla="*/ 0 w 118"/>
                    <a:gd name="T25" fmla="*/ 0 h 93"/>
                    <a:gd name="T26" fmla="*/ 0 w 118"/>
                    <a:gd name="T27" fmla="*/ 0 h 93"/>
                    <a:gd name="T28" fmla="*/ 0 w 118"/>
                    <a:gd name="T29" fmla="*/ 0 h 93"/>
                    <a:gd name="T30" fmla="*/ 0 w 118"/>
                    <a:gd name="T31" fmla="*/ 0 h 93"/>
                    <a:gd name="T32" fmla="*/ 0 w 118"/>
                    <a:gd name="T33" fmla="*/ 0 h 93"/>
                    <a:gd name="T34" fmla="*/ 0 w 118"/>
                    <a:gd name="T35" fmla="*/ 0 h 93"/>
                    <a:gd name="T36" fmla="*/ 0 w 118"/>
                    <a:gd name="T37" fmla="*/ 0 h 93"/>
                    <a:gd name="T38" fmla="*/ 0 w 118"/>
                    <a:gd name="T39" fmla="*/ 0 h 93"/>
                    <a:gd name="T40" fmla="*/ 0 w 118"/>
                    <a:gd name="T41" fmla="*/ 0 h 93"/>
                    <a:gd name="T42" fmla="*/ 0 w 118"/>
                    <a:gd name="T43" fmla="*/ 0 h 93"/>
                    <a:gd name="T44" fmla="*/ 0 w 118"/>
                    <a:gd name="T45" fmla="*/ 0 h 93"/>
                    <a:gd name="T46" fmla="*/ 0 w 118"/>
                    <a:gd name="T47" fmla="*/ 0 h 9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18" h="93">
                      <a:moveTo>
                        <a:pt x="90" y="0"/>
                      </a:moveTo>
                      <a:lnTo>
                        <a:pt x="63" y="27"/>
                      </a:lnTo>
                      <a:lnTo>
                        <a:pt x="64" y="23"/>
                      </a:lnTo>
                      <a:lnTo>
                        <a:pt x="63" y="24"/>
                      </a:lnTo>
                      <a:lnTo>
                        <a:pt x="55" y="28"/>
                      </a:lnTo>
                      <a:lnTo>
                        <a:pt x="44" y="35"/>
                      </a:lnTo>
                      <a:lnTo>
                        <a:pt x="32" y="43"/>
                      </a:lnTo>
                      <a:lnTo>
                        <a:pt x="20" y="51"/>
                      </a:lnTo>
                      <a:lnTo>
                        <a:pt x="5" y="67"/>
                      </a:lnTo>
                      <a:lnTo>
                        <a:pt x="0" y="89"/>
                      </a:lnTo>
                      <a:lnTo>
                        <a:pt x="55" y="89"/>
                      </a:lnTo>
                      <a:lnTo>
                        <a:pt x="54" y="93"/>
                      </a:lnTo>
                      <a:lnTo>
                        <a:pt x="55" y="92"/>
                      </a:lnTo>
                      <a:lnTo>
                        <a:pt x="63" y="88"/>
                      </a:lnTo>
                      <a:lnTo>
                        <a:pt x="75" y="80"/>
                      </a:lnTo>
                      <a:lnTo>
                        <a:pt x="86" y="73"/>
                      </a:lnTo>
                      <a:lnTo>
                        <a:pt x="98" y="64"/>
                      </a:lnTo>
                      <a:lnTo>
                        <a:pt x="113" y="48"/>
                      </a:lnTo>
                      <a:lnTo>
                        <a:pt x="118" y="27"/>
                      </a:lnTo>
                      <a:lnTo>
                        <a:pt x="90" y="53"/>
                      </a:lnTo>
                      <a:lnTo>
                        <a:pt x="90" y="0"/>
                      </a:lnTo>
                      <a:lnTo>
                        <a:pt x="63" y="0"/>
                      </a:lnTo>
                      <a:lnTo>
                        <a:pt x="63" y="27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91" name="Freeform 79"/>
                <p:cNvSpPr>
                  <a:spLocks/>
                </p:cNvSpPr>
                <p:nvPr/>
              </p:nvSpPr>
              <p:spPr bwMode="auto">
                <a:xfrm>
                  <a:off x="1128" y="548"/>
                  <a:ext cx="12" cy="7"/>
                </a:xfrm>
                <a:custGeom>
                  <a:avLst/>
                  <a:gdLst>
                    <a:gd name="T0" fmla="*/ 0 w 59"/>
                    <a:gd name="T1" fmla="*/ 0 h 65"/>
                    <a:gd name="T2" fmla="*/ 0 w 59"/>
                    <a:gd name="T3" fmla="*/ 0 h 65"/>
                    <a:gd name="T4" fmla="*/ 0 w 59"/>
                    <a:gd name="T5" fmla="*/ 0 h 65"/>
                    <a:gd name="T6" fmla="*/ 0 w 59"/>
                    <a:gd name="T7" fmla="*/ 0 h 65"/>
                    <a:gd name="T8" fmla="*/ 0 w 59"/>
                    <a:gd name="T9" fmla="*/ 0 h 65"/>
                    <a:gd name="T10" fmla="*/ 0 w 59"/>
                    <a:gd name="T11" fmla="*/ 0 h 65"/>
                    <a:gd name="T12" fmla="*/ 0 w 59"/>
                    <a:gd name="T13" fmla="*/ 0 h 65"/>
                    <a:gd name="T14" fmla="*/ 0 w 59"/>
                    <a:gd name="T15" fmla="*/ 0 h 65"/>
                    <a:gd name="T16" fmla="*/ 0 w 59"/>
                    <a:gd name="T17" fmla="*/ 0 h 65"/>
                    <a:gd name="T18" fmla="*/ 0 w 59"/>
                    <a:gd name="T19" fmla="*/ 0 h 65"/>
                    <a:gd name="T20" fmla="*/ 0 w 59"/>
                    <a:gd name="T21" fmla="*/ 0 h 65"/>
                    <a:gd name="T22" fmla="*/ 0 w 59"/>
                    <a:gd name="T23" fmla="*/ 0 h 65"/>
                    <a:gd name="T24" fmla="*/ 0 w 59"/>
                    <a:gd name="T25" fmla="*/ 0 h 65"/>
                    <a:gd name="T26" fmla="*/ 0 w 59"/>
                    <a:gd name="T27" fmla="*/ 0 h 65"/>
                    <a:gd name="T28" fmla="*/ 0 w 59"/>
                    <a:gd name="T29" fmla="*/ 0 h 65"/>
                    <a:gd name="T30" fmla="*/ 0 w 59"/>
                    <a:gd name="T31" fmla="*/ 0 h 65"/>
                    <a:gd name="T32" fmla="*/ 0 w 59"/>
                    <a:gd name="T33" fmla="*/ 0 h 65"/>
                    <a:gd name="T34" fmla="*/ 0 w 59"/>
                    <a:gd name="T35" fmla="*/ 0 h 65"/>
                    <a:gd name="T36" fmla="*/ 0 w 59"/>
                    <a:gd name="T37" fmla="*/ 0 h 65"/>
                    <a:gd name="T38" fmla="*/ 0 w 59"/>
                    <a:gd name="T39" fmla="*/ 0 h 65"/>
                    <a:gd name="T40" fmla="*/ 0 w 59"/>
                    <a:gd name="T41" fmla="*/ 0 h 65"/>
                    <a:gd name="T42" fmla="*/ 0 w 59"/>
                    <a:gd name="T43" fmla="*/ 0 h 65"/>
                    <a:gd name="T44" fmla="*/ 0 w 59"/>
                    <a:gd name="T45" fmla="*/ 0 h 65"/>
                    <a:gd name="T46" fmla="*/ 0 w 59"/>
                    <a:gd name="T47" fmla="*/ 0 h 6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59" h="65">
                      <a:moveTo>
                        <a:pt x="19" y="8"/>
                      </a:move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20" y="5"/>
                      </a:lnTo>
                      <a:lnTo>
                        <a:pt x="17" y="5"/>
                      </a:lnTo>
                      <a:lnTo>
                        <a:pt x="7" y="9"/>
                      </a:lnTo>
                      <a:lnTo>
                        <a:pt x="4" y="12"/>
                      </a:lnTo>
                      <a:lnTo>
                        <a:pt x="3" y="11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1" y="65"/>
                      </a:lnTo>
                      <a:lnTo>
                        <a:pt x="11" y="64"/>
                      </a:lnTo>
                      <a:lnTo>
                        <a:pt x="20" y="62"/>
                      </a:lnTo>
                      <a:lnTo>
                        <a:pt x="28" y="59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40" y="54"/>
                      </a:lnTo>
                      <a:lnTo>
                        <a:pt x="41" y="53"/>
                      </a:lnTo>
                      <a:lnTo>
                        <a:pt x="39" y="54"/>
                      </a:lnTo>
                      <a:lnTo>
                        <a:pt x="59" y="46"/>
                      </a:lnTo>
                      <a:lnTo>
                        <a:pt x="39" y="54"/>
                      </a:lnTo>
                      <a:lnTo>
                        <a:pt x="50" y="54"/>
                      </a:lnTo>
                      <a:lnTo>
                        <a:pt x="59" y="46"/>
                      </a:lnTo>
                      <a:lnTo>
                        <a:pt x="19" y="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92" name="Freeform 80"/>
                <p:cNvSpPr>
                  <a:spLocks/>
                </p:cNvSpPr>
                <p:nvPr/>
              </p:nvSpPr>
              <p:spPr bwMode="auto">
                <a:xfrm>
                  <a:off x="1132" y="547"/>
                  <a:ext cx="12" cy="6"/>
                </a:xfrm>
                <a:custGeom>
                  <a:avLst/>
                  <a:gdLst>
                    <a:gd name="T0" fmla="*/ 0 w 61"/>
                    <a:gd name="T1" fmla="*/ 0 h 51"/>
                    <a:gd name="T2" fmla="*/ 0 w 61"/>
                    <a:gd name="T3" fmla="*/ 0 h 51"/>
                    <a:gd name="T4" fmla="*/ 0 w 61"/>
                    <a:gd name="T5" fmla="*/ 0 h 51"/>
                    <a:gd name="T6" fmla="*/ 0 w 61"/>
                    <a:gd name="T7" fmla="*/ 0 h 51"/>
                    <a:gd name="T8" fmla="*/ 0 w 61"/>
                    <a:gd name="T9" fmla="*/ 0 h 51"/>
                    <a:gd name="T10" fmla="*/ 0 w 61"/>
                    <a:gd name="T11" fmla="*/ 0 h 51"/>
                    <a:gd name="T12" fmla="*/ 0 w 61"/>
                    <a:gd name="T13" fmla="*/ 0 h 51"/>
                    <a:gd name="T14" fmla="*/ 0 w 61"/>
                    <a:gd name="T15" fmla="*/ 0 h 51"/>
                    <a:gd name="T16" fmla="*/ 0 w 61"/>
                    <a:gd name="T17" fmla="*/ 0 h 51"/>
                    <a:gd name="T18" fmla="*/ 0 w 61"/>
                    <a:gd name="T19" fmla="*/ 0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1" h="51">
                      <a:moveTo>
                        <a:pt x="6" y="19"/>
                      </a:move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40" y="51"/>
                      </a:lnTo>
                      <a:lnTo>
                        <a:pt x="53" y="38"/>
                      </a:lnTo>
                      <a:lnTo>
                        <a:pt x="61" y="19"/>
                      </a:lnTo>
                      <a:lnTo>
                        <a:pt x="53" y="38"/>
                      </a:lnTo>
                      <a:lnTo>
                        <a:pt x="61" y="30"/>
                      </a:lnTo>
                      <a:lnTo>
                        <a:pt x="61" y="19"/>
                      </a:lnTo>
                      <a:lnTo>
                        <a:pt x="6" y="1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93" name="Freeform 81"/>
                <p:cNvSpPr>
                  <a:spLocks/>
                </p:cNvSpPr>
                <p:nvPr/>
              </p:nvSpPr>
              <p:spPr bwMode="auto">
                <a:xfrm>
                  <a:off x="1130" y="535"/>
                  <a:ext cx="14" cy="14"/>
                </a:xfrm>
                <a:custGeom>
                  <a:avLst/>
                  <a:gdLst>
                    <a:gd name="T0" fmla="*/ 0 w 69"/>
                    <a:gd name="T1" fmla="*/ 0 h 125"/>
                    <a:gd name="T2" fmla="*/ 0 w 69"/>
                    <a:gd name="T3" fmla="*/ 0 h 125"/>
                    <a:gd name="T4" fmla="*/ 0 w 69"/>
                    <a:gd name="T5" fmla="*/ 0 h 125"/>
                    <a:gd name="T6" fmla="*/ 0 w 69"/>
                    <a:gd name="T7" fmla="*/ 0 h 125"/>
                    <a:gd name="T8" fmla="*/ 0 w 69"/>
                    <a:gd name="T9" fmla="*/ 0 h 125"/>
                    <a:gd name="T10" fmla="*/ 0 w 69"/>
                    <a:gd name="T11" fmla="*/ 0 h 125"/>
                    <a:gd name="T12" fmla="*/ 0 w 69"/>
                    <a:gd name="T13" fmla="*/ 0 h 125"/>
                    <a:gd name="T14" fmla="*/ 0 w 69"/>
                    <a:gd name="T15" fmla="*/ 0 h 125"/>
                    <a:gd name="T16" fmla="*/ 0 w 69"/>
                    <a:gd name="T17" fmla="*/ 0 h 125"/>
                    <a:gd name="T18" fmla="*/ 0 w 69"/>
                    <a:gd name="T19" fmla="*/ 0 h 125"/>
                    <a:gd name="T20" fmla="*/ 0 w 69"/>
                    <a:gd name="T21" fmla="*/ 0 h 125"/>
                    <a:gd name="T22" fmla="*/ 0 w 69"/>
                    <a:gd name="T23" fmla="*/ 0 h 125"/>
                    <a:gd name="T24" fmla="*/ 0 w 69"/>
                    <a:gd name="T25" fmla="*/ 0 h 125"/>
                    <a:gd name="T26" fmla="*/ 0 w 69"/>
                    <a:gd name="T27" fmla="*/ 0 h 125"/>
                    <a:gd name="T28" fmla="*/ 0 w 69"/>
                    <a:gd name="T29" fmla="*/ 0 h 125"/>
                    <a:gd name="T30" fmla="*/ 0 w 69"/>
                    <a:gd name="T31" fmla="*/ 0 h 125"/>
                    <a:gd name="T32" fmla="*/ 0 w 69"/>
                    <a:gd name="T33" fmla="*/ 0 h 125"/>
                    <a:gd name="T34" fmla="*/ 0 w 69"/>
                    <a:gd name="T35" fmla="*/ 0 h 125"/>
                    <a:gd name="T36" fmla="*/ 0 w 69"/>
                    <a:gd name="T37" fmla="*/ 0 h 125"/>
                    <a:gd name="T38" fmla="*/ 0 w 69"/>
                    <a:gd name="T39" fmla="*/ 0 h 125"/>
                    <a:gd name="T40" fmla="*/ 0 w 69"/>
                    <a:gd name="T41" fmla="*/ 0 h 125"/>
                    <a:gd name="T42" fmla="*/ 0 w 69"/>
                    <a:gd name="T43" fmla="*/ 0 h 125"/>
                    <a:gd name="T44" fmla="*/ 0 w 69"/>
                    <a:gd name="T45" fmla="*/ 0 h 125"/>
                    <a:gd name="T46" fmla="*/ 0 w 69"/>
                    <a:gd name="T47" fmla="*/ 0 h 1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9" h="125">
                      <a:moveTo>
                        <a:pt x="28" y="54"/>
                      </a:move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3" y="47"/>
                      </a:lnTo>
                      <a:lnTo>
                        <a:pt x="5" y="61"/>
                      </a:lnTo>
                      <a:lnTo>
                        <a:pt x="7" y="76"/>
                      </a:lnTo>
                      <a:lnTo>
                        <a:pt x="9" y="91"/>
                      </a:lnTo>
                      <a:lnTo>
                        <a:pt x="11" y="105"/>
                      </a:lnTo>
                      <a:lnTo>
                        <a:pt x="13" y="117"/>
                      </a:lnTo>
                      <a:lnTo>
                        <a:pt x="14" y="125"/>
                      </a:lnTo>
                      <a:lnTo>
                        <a:pt x="69" y="125"/>
                      </a:lnTo>
                      <a:lnTo>
                        <a:pt x="68" y="112"/>
                      </a:lnTo>
                      <a:lnTo>
                        <a:pt x="67" y="99"/>
                      </a:lnTo>
                      <a:lnTo>
                        <a:pt x="64" y="83"/>
                      </a:lnTo>
                      <a:lnTo>
                        <a:pt x="62" y="68"/>
                      </a:lnTo>
                      <a:lnTo>
                        <a:pt x="60" y="53"/>
                      </a:lnTo>
                      <a:lnTo>
                        <a:pt x="58" y="41"/>
                      </a:lnTo>
                      <a:lnTo>
                        <a:pt x="57" y="30"/>
                      </a:lnTo>
                      <a:lnTo>
                        <a:pt x="56" y="27"/>
                      </a:lnTo>
                      <a:lnTo>
                        <a:pt x="28" y="0"/>
                      </a:lnTo>
                      <a:lnTo>
                        <a:pt x="56" y="27"/>
                      </a:lnTo>
                      <a:lnTo>
                        <a:pt x="56" y="0"/>
                      </a:lnTo>
                      <a:lnTo>
                        <a:pt x="28" y="0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94" name="Freeform 82"/>
                <p:cNvSpPr>
                  <a:spLocks/>
                </p:cNvSpPr>
                <p:nvPr/>
              </p:nvSpPr>
              <p:spPr bwMode="auto">
                <a:xfrm>
                  <a:off x="1103" y="519"/>
                  <a:ext cx="33" cy="22"/>
                </a:xfrm>
                <a:custGeom>
                  <a:avLst/>
                  <a:gdLst>
                    <a:gd name="T0" fmla="*/ 0 w 166"/>
                    <a:gd name="T1" fmla="*/ 0 h 206"/>
                    <a:gd name="T2" fmla="*/ 0 w 166"/>
                    <a:gd name="T3" fmla="*/ 0 h 206"/>
                    <a:gd name="T4" fmla="*/ 0 w 166"/>
                    <a:gd name="T5" fmla="*/ 0 h 206"/>
                    <a:gd name="T6" fmla="*/ 0 w 166"/>
                    <a:gd name="T7" fmla="*/ 0 h 206"/>
                    <a:gd name="T8" fmla="*/ 0 w 166"/>
                    <a:gd name="T9" fmla="*/ 0 h 206"/>
                    <a:gd name="T10" fmla="*/ 0 w 166"/>
                    <a:gd name="T11" fmla="*/ 0 h 206"/>
                    <a:gd name="T12" fmla="*/ 0 w 166"/>
                    <a:gd name="T13" fmla="*/ 0 h 206"/>
                    <a:gd name="T14" fmla="*/ 0 w 166"/>
                    <a:gd name="T15" fmla="*/ 0 h 206"/>
                    <a:gd name="T16" fmla="*/ 0 w 166"/>
                    <a:gd name="T17" fmla="*/ 0 h 206"/>
                    <a:gd name="T18" fmla="*/ 0 w 166"/>
                    <a:gd name="T19" fmla="*/ 0 h 206"/>
                    <a:gd name="T20" fmla="*/ 0 w 166"/>
                    <a:gd name="T21" fmla="*/ 0 h 206"/>
                    <a:gd name="T22" fmla="*/ 0 w 166"/>
                    <a:gd name="T23" fmla="*/ 0 h 206"/>
                    <a:gd name="T24" fmla="*/ 0 w 166"/>
                    <a:gd name="T25" fmla="*/ 0 h 206"/>
                    <a:gd name="T26" fmla="*/ 0 w 166"/>
                    <a:gd name="T27" fmla="*/ 0 h 206"/>
                    <a:gd name="T28" fmla="*/ 0 w 166"/>
                    <a:gd name="T29" fmla="*/ 0 h 206"/>
                    <a:gd name="T30" fmla="*/ 0 w 166"/>
                    <a:gd name="T31" fmla="*/ 0 h 206"/>
                    <a:gd name="T32" fmla="*/ 0 w 166"/>
                    <a:gd name="T33" fmla="*/ 0 h 206"/>
                    <a:gd name="T34" fmla="*/ 0 w 166"/>
                    <a:gd name="T35" fmla="*/ 0 h 206"/>
                    <a:gd name="T36" fmla="*/ 0 w 166"/>
                    <a:gd name="T37" fmla="*/ 0 h 206"/>
                    <a:gd name="T38" fmla="*/ 0 w 166"/>
                    <a:gd name="T39" fmla="*/ 0 h 206"/>
                    <a:gd name="T40" fmla="*/ 0 w 166"/>
                    <a:gd name="T41" fmla="*/ 0 h 206"/>
                    <a:gd name="T42" fmla="*/ 0 w 166"/>
                    <a:gd name="T43" fmla="*/ 0 h 206"/>
                    <a:gd name="T44" fmla="*/ 0 w 166"/>
                    <a:gd name="T45" fmla="*/ 0 h 206"/>
                    <a:gd name="T46" fmla="*/ 0 w 166"/>
                    <a:gd name="T47" fmla="*/ 0 h 20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66" h="206">
                      <a:moveTo>
                        <a:pt x="49" y="51"/>
                      </a:moveTo>
                      <a:lnTo>
                        <a:pt x="0" y="69"/>
                      </a:lnTo>
                      <a:lnTo>
                        <a:pt x="8" y="96"/>
                      </a:lnTo>
                      <a:lnTo>
                        <a:pt x="22" y="118"/>
                      </a:lnTo>
                      <a:lnTo>
                        <a:pt x="43" y="140"/>
                      </a:lnTo>
                      <a:lnTo>
                        <a:pt x="67" y="159"/>
                      </a:lnTo>
                      <a:lnTo>
                        <a:pt x="91" y="176"/>
                      </a:lnTo>
                      <a:lnTo>
                        <a:pt x="115" y="191"/>
                      </a:lnTo>
                      <a:lnTo>
                        <a:pt x="141" y="202"/>
                      </a:lnTo>
                      <a:lnTo>
                        <a:pt x="166" y="206"/>
                      </a:lnTo>
                      <a:lnTo>
                        <a:pt x="166" y="152"/>
                      </a:lnTo>
                      <a:lnTo>
                        <a:pt x="158" y="150"/>
                      </a:lnTo>
                      <a:lnTo>
                        <a:pt x="142" y="144"/>
                      </a:lnTo>
                      <a:lnTo>
                        <a:pt x="122" y="131"/>
                      </a:lnTo>
                      <a:lnTo>
                        <a:pt x="100" y="116"/>
                      </a:lnTo>
                      <a:lnTo>
                        <a:pt x="81" y="101"/>
                      </a:lnTo>
                      <a:lnTo>
                        <a:pt x="67" y="84"/>
                      </a:lnTo>
                      <a:lnTo>
                        <a:pt x="57" y="72"/>
                      </a:lnTo>
                      <a:lnTo>
                        <a:pt x="56" y="69"/>
                      </a:lnTo>
                      <a:lnTo>
                        <a:pt x="7" y="87"/>
                      </a:lnTo>
                      <a:lnTo>
                        <a:pt x="49" y="51"/>
                      </a:lnTo>
                      <a:lnTo>
                        <a:pt x="0" y="0"/>
                      </a:lnTo>
                      <a:lnTo>
                        <a:pt x="0" y="69"/>
                      </a:lnTo>
                      <a:lnTo>
                        <a:pt x="49" y="5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95" name="Freeform 83"/>
                <p:cNvSpPr>
                  <a:spLocks/>
                </p:cNvSpPr>
                <p:nvPr/>
              </p:nvSpPr>
              <p:spPr bwMode="auto">
                <a:xfrm>
                  <a:off x="1098" y="524"/>
                  <a:ext cx="23" cy="11"/>
                </a:xfrm>
                <a:custGeom>
                  <a:avLst/>
                  <a:gdLst>
                    <a:gd name="T0" fmla="*/ 0 w 119"/>
                    <a:gd name="T1" fmla="*/ 0 h 100"/>
                    <a:gd name="T2" fmla="*/ 0 w 119"/>
                    <a:gd name="T3" fmla="*/ 0 h 100"/>
                    <a:gd name="T4" fmla="*/ 0 w 119"/>
                    <a:gd name="T5" fmla="*/ 0 h 100"/>
                    <a:gd name="T6" fmla="*/ 0 w 119"/>
                    <a:gd name="T7" fmla="*/ 0 h 100"/>
                    <a:gd name="T8" fmla="*/ 0 w 119"/>
                    <a:gd name="T9" fmla="*/ 0 h 100"/>
                    <a:gd name="T10" fmla="*/ 0 w 119"/>
                    <a:gd name="T11" fmla="*/ 0 h 100"/>
                    <a:gd name="T12" fmla="*/ 0 w 119"/>
                    <a:gd name="T13" fmla="*/ 0 h 100"/>
                    <a:gd name="T14" fmla="*/ 0 w 119"/>
                    <a:gd name="T15" fmla="*/ 0 h 100"/>
                    <a:gd name="T16" fmla="*/ 0 w 119"/>
                    <a:gd name="T17" fmla="*/ 0 h 100"/>
                    <a:gd name="T18" fmla="*/ 0 w 119"/>
                    <a:gd name="T19" fmla="*/ 0 h 100"/>
                    <a:gd name="T20" fmla="*/ 0 w 119"/>
                    <a:gd name="T21" fmla="*/ 0 h 100"/>
                    <a:gd name="T22" fmla="*/ 0 w 119"/>
                    <a:gd name="T23" fmla="*/ 0 h 100"/>
                    <a:gd name="T24" fmla="*/ 0 w 119"/>
                    <a:gd name="T25" fmla="*/ 0 h 100"/>
                    <a:gd name="T26" fmla="*/ 0 w 119"/>
                    <a:gd name="T27" fmla="*/ 0 h 100"/>
                    <a:gd name="T28" fmla="*/ 0 w 119"/>
                    <a:gd name="T29" fmla="*/ 0 h 100"/>
                    <a:gd name="T30" fmla="*/ 0 w 119"/>
                    <a:gd name="T31" fmla="*/ 0 h 100"/>
                    <a:gd name="T32" fmla="*/ 0 w 119"/>
                    <a:gd name="T33" fmla="*/ 0 h 100"/>
                    <a:gd name="T34" fmla="*/ 0 w 119"/>
                    <a:gd name="T35" fmla="*/ 0 h 100"/>
                    <a:gd name="T36" fmla="*/ 0 w 119"/>
                    <a:gd name="T37" fmla="*/ 0 h 100"/>
                    <a:gd name="T38" fmla="*/ 0 w 119"/>
                    <a:gd name="T39" fmla="*/ 0 h 100"/>
                    <a:gd name="T40" fmla="*/ 0 w 119"/>
                    <a:gd name="T41" fmla="*/ 0 h 100"/>
                    <a:gd name="T42" fmla="*/ 0 w 119"/>
                    <a:gd name="T43" fmla="*/ 0 h 100"/>
                    <a:gd name="T44" fmla="*/ 0 w 119"/>
                    <a:gd name="T45" fmla="*/ 0 h 100"/>
                    <a:gd name="T46" fmla="*/ 0 w 119"/>
                    <a:gd name="T47" fmla="*/ 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19" h="100">
                      <a:moveTo>
                        <a:pt x="0" y="18"/>
                      </a:moveTo>
                      <a:lnTo>
                        <a:pt x="4" y="33"/>
                      </a:lnTo>
                      <a:lnTo>
                        <a:pt x="19" y="51"/>
                      </a:lnTo>
                      <a:lnTo>
                        <a:pt x="37" y="68"/>
                      </a:lnTo>
                      <a:lnTo>
                        <a:pt x="56" y="84"/>
                      </a:lnTo>
                      <a:lnTo>
                        <a:pt x="74" y="96"/>
                      </a:lnTo>
                      <a:lnTo>
                        <a:pt x="107" y="100"/>
                      </a:lnTo>
                      <a:lnTo>
                        <a:pt x="119" y="57"/>
                      </a:lnTo>
                      <a:lnTo>
                        <a:pt x="104" y="35"/>
                      </a:lnTo>
                      <a:lnTo>
                        <a:pt x="74" y="0"/>
                      </a:lnTo>
                      <a:lnTo>
                        <a:pt x="32" y="36"/>
                      </a:lnTo>
                      <a:lnTo>
                        <a:pt x="60" y="67"/>
                      </a:lnTo>
                      <a:lnTo>
                        <a:pt x="71" y="82"/>
                      </a:lnTo>
                      <a:lnTo>
                        <a:pt x="85" y="51"/>
                      </a:lnTo>
                      <a:lnTo>
                        <a:pt x="100" y="49"/>
                      </a:lnTo>
                      <a:lnTo>
                        <a:pt x="89" y="42"/>
                      </a:lnTo>
                      <a:lnTo>
                        <a:pt x="75" y="30"/>
                      </a:lnTo>
                      <a:lnTo>
                        <a:pt x="61" y="15"/>
                      </a:lnTo>
                      <a:lnTo>
                        <a:pt x="51" y="3"/>
                      </a:lnTo>
                      <a:lnTo>
                        <a:pt x="55" y="18"/>
                      </a:lnTo>
                      <a:lnTo>
                        <a:pt x="0" y="18"/>
                      </a:lnTo>
                      <a:lnTo>
                        <a:pt x="0" y="27"/>
                      </a:lnTo>
                      <a:lnTo>
                        <a:pt x="4" y="33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96" name="Freeform 84"/>
                <p:cNvSpPr>
                  <a:spLocks/>
                </p:cNvSpPr>
                <p:nvPr/>
              </p:nvSpPr>
              <p:spPr bwMode="auto">
                <a:xfrm>
                  <a:off x="1054" y="505"/>
                  <a:ext cx="55" cy="21"/>
                </a:xfrm>
                <a:custGeom>
                  <a:avLst/>
                  <a:gdLst>
                    <a:gd name="T0" fmla="*/ 0 w 271"/>
                    <a:gd name="T1" fmla="*/ 0 h 187"/>
                    <a:gd name="T2" fmla="*/ 0 w 271"/>
                    <a:gd name="T3" fmla="*/ 0 h 187"/>
                    <a:gd name="T4" fmla="*/ 0 w 271"/>
                    <a:gd name="T5" fmla="*/ 0 h 187"/>
                    <a:gd name="T6" fmla="*/ 0 w 271"/>
                    <a:gd name="T7" fmla="*/ 0 h 187"/>
                    <a:gd name="T8" fmla="*/ 0 w 271"/>
                    <a:gd name="T9" fmla="*/ 0 h 187"/>
                    <a:gd name="T10" fmla="*/ 0 w 271"/>
                    <a:gd name="T11" fmla="*/ 0 h 187"/>
                    <a:gd name="T12" fmla="*/ 0 w 271"/>
                    <a:gd name="T13" fmla="*/ 0 h 187"/>
                    <a:gd name="T14" fmla="*/ 0 w 271"/>
                    <a:gd name="T15" fmla="*/ 0 h 187"/>
                    <a:gd name="T16" fmla="*/ 0 w 271"/>
                    <a:gd name="T17" fmla="*/ 0 h 187"/>
                    <a:gd name="T18" fmla="*/ 0 w 271"/>
                    <a:gd name="T19" fmla="*/ 0 h 187"/>
                    <a:gd name="T20" fmla="*/ 0 w 271"/>
                    <a:gd name="T21" fmla="*/ 0 h 187"/>
                    <a:gd name="T22" fmla="*/ 0 w 271"/>
                    <a:gd name="T23" fmla="*/ 0 h 187"/>
                    <a:gd name="T24" fmla="*/ 0 w 271"/>
                    <a:gd name="T25" fmla="*/ 0 h 187"/>
                    <a:gd name="T26" fmla="*/ 0 w 271"/>
                    <a:gd name="T27" fmla="*/ 0 h 187"/>
                    <a:gd name="T28" fmla="*/ 0 w 271"/>
                    <a:gd name="T29" fmla="*/ 0 h 187"/>
                    <a:gd name="T30" fmla="*/ 0 w 271"/>
                    <a:gd name="T31" fmla="*/ 0 h 187"/>
                    <a:gd name="T32" fmla="*/ 0 w 271"/>
                    <a:gd name="T33" fmla="*/ 0 h 187"/>
                    <a:gd name="T34" fmla="*/ 0 w 271"/>
                    <a:gd name="T35" fmla="*/ 0 h 187"/>
                    <a:gd name="T36" fmla="*/ 0 w 271"/>
                    <a:gd name="T37" fmla="*/ 0 h 187"/>
                    <a:gd name="T38" fmla="*/ 0 w 271"/>
                    <a:gd name="T39" fmla="*/ 0 h 187"/>
                    <a:gd name="T40" fmla="*/ 0 w 271"/>
                    <a:gd name="T41" fmla="*/ 0 h 187"/>
                    <a:gd name="T42" fmla="*/ 0 w 271"/>
                    <a:gd name="T43" fmla="*/ 0 h 187"/>
                    <a:gd name="T44" fmla="*/ 0 w 271"/>
                    <a:gd name="T45" fmla="*/ 0 h 187"/>
                    <a:gd name="T46" fmla="*/ 0 w 271"/>
                    <a:gd name="T47" fmla="*/ 0 h 187"/>
                    <a:gd name="T48" fmla="*/ 0 w 271"/>
                    <a:gd name="T49" fmla="*/ 0 h 187"/>
                    <a:gd name="T50" fmla="*/ 0 w 271"/>
                    <a:gd name="T51" fmla="*/ 0 h 187"/>
                    <a:gd name="T52" fmla="*/ 0 w 271"/>
                    <a:gd name="T53" fmla="*/ 0 h 187"/>
                    <a:gd name="T54" fmla="*/ 0 w 271"/>
                    <a:gd name="T55" fmla="*/ 0 h 187"/>
                    <a:gd name="T56" fmla="*/ 0 w 271"/>
                    <a:gd name="T57" fmla="*/ 0 h 187"/>
                    <a:gd name="T58" fmla="*/ 0 w 271"/>
                    <a:gd name="T59" fmla="*/ 0 h 187"/>
                    <a:gd name="T60" fmla="*/ 0 w 271"/>
                    <a:gd name="T61" fmla="*/ 0 h 187"/>
                    <a:gd name="T62" fmla="*/ 0 w 271"/>
                    <a:gd name="T63" fmla="*/ 0 h 187"/>
                    <a:gd name="T64" fmla="*/ 0 w 271"/>
                    <a:gd name="T65" fmla="*/ 0 h 187"/>
                    <a:gd name="T66" fmla="*/ 0 w 271"/>
                    <a:gd name="T67" fmla="*/ 0 h 187"/>
                    <a:gd name="T68" fmla="*/ 0 w 271"/>
                    <a:gd name="T69" fmla="*/ 0 h 187"/>
                    <a:gd name="T70" fmla="*/ 0 w 271"/>
                    <a:gd name="T71" fmla="*/ 0 h 187"/>
                    <a:gd name="T72" fmla="*/ 0 w 271"/>
                    <a:gd name="T73" fmla="*/ 0 h 187"/>
                    <a:gd name="T74" fmla="*/ 0 w 271"/>
                    <a:gd name="T75" fmla="*/ 0 h 187"/>
                    <a:gd name="T76" fmla="*/ 0 w 271"/>
                    <a:gd name="T77" fmla="*/ 0 h 187"/>
                    <a:gd name="T78" fmla="*/ 0 w 271"/>
                    <a:gd name="T79" fmla="*/ 0 h 18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71" h="187">
                      <a:moveTo>
                        <a:pt x="0" y="27"/>
                      </a:moveTo>
                      <a:lnTo>
                        <a:pt x="28" y="54"/>
                      </a:lnTo>
                      <a:lnTo>
                        <a:pt x="29" y="54"/>
                      </a:lnTo>
                      <a:lnTo>
                        <a:pt x="38" y="57"/>
                      </a:lnTo>
                      <a:lnTo>
                        <a:pt x="51" y="62"/>
                      </a:lnTo>
                      <a:lnTo>
                        <a:pt x="66" y="69"/>
                      </a:lnTo>
                      <a:lnTo>
                        <a:pt x="82" y="77"/>
                      </a:lnTo>
                      <a:lnTo>
                        <a:pt x="99" y="87"/>
                      </a:lnTo>
                      <a:lnTo>
                        <a:pt x="116" y="99"/>
                      </a:lnTo>
                      <a:lnTo>
                        <a:pt x="135" y="109"/>
                      </a:lnTo>
                      <a:lnTo>
                        <a:pt x="152" y="122"/>
                      </a:lnTo>
                      <a:lnTo>
                        <a:pt x="168" y="135"/>
                      </a:lnTo>
                      <a:lnTo>
                        <a:pt x="183" y="147"/>
                      </a:lnTo>
                      <a:lnTo>
                        <a:pt x="195" y="159"/>
                      </a:lnTo>
                      <a:lnTo>
                        <a:pt x="206" y="171"/>
                      </a:lnTo>
                      <a:lnTo>
                        <a:pt x="213" y="180"/>
                      </a:lnTo>
                      <a:lnTo>
                        <a:pt x="215" y="186"/>
                      </a:lnTo>
                      <a:lnTo>
                        <a:pt x="216" y="187"/>
                      </a:lnTo>
                      <a:lnTo>
                        <a:pt x="271" y="187"/>
                      </a:lnTo>
                      <a:lnTo>
                        <a:pt x="268" y="169"/>
                      </a:lnTo>
                      <a:lnTo>
                        <a:pt x="259" y="152"/>
                      </a:lnTo>
                      <a:lnTo>
                        <a:pt x="248" y="137"/>
                      </a:lnTo>
                      <a:lnTo>
                        <a:pt x="235" y="123"/>
                      </a:lnTo>
                      <a:lnTo>
                        <a:pt x="220" y="108"/>
                      </a:lnTo>
                      <a:lnTo>
                        <a:pt x="204" y="94"/>
                      </a:lnTo>
                      <a:lnTo>
                        <a:pt x="185" y="79"/>
                      </a:lnTo>
                      <a:lnTo>
                        <a:pt x="166" y="67"/>
                      </a:lnTo>
                      <a:lnTo>
                        <a:pt x="147" y="54"/>
                      </a:lnTo>
                      <a:lnTo>
                        <a:pt x="127" y="42"/>
                      </a:lnTo>
                      <a:lnTo>
                        <a:pt x="109" y="30"/>
                      </a:lnTo>
                      <a:lnTo>
                        <a:pt x="90" y="22"/>
                      </a:lnTo>
                      <a:lnTo>
                        <a:pt x="73" y="13"/>
                      </a:lnTo>
                      <a:lnTo>
                        <a:pt x="58" y="8"/>
                      </a:lnTo>
                      <a:lnTo>
                        <a:pt x="45" y="3"/>
                      </a:lnTo>
                      <a:lnTo>
                        <a:pt x="28" y="0"/>
                      </a:lnTo>
                      <a:lnTo>
                        <a:pt x="56" y="27"/>
                      </a:lnTo>
                      <a:lnTo>
                        <a:pt x="0" y="27"/>
                      </a:lnTo>
                      <a:lnTo>
                        <a:pt x="0" y="54"/>
                      </a:lnTo>
                      <a:lnTo>
                        <a:pt x="28" y="54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97" name="Freeform 85"/>
                <p:cNvSpPr>
                  <a:spLocks/>
                </p:cNvSpPr>
                <p:nvPr/>
              </p:nvSpPr>
              <p:spPr bwMode="auto">
                <a:xfrm>
                  <a:off x="1054" y="500"/>
                  <a:ext cx="12" cy="8"/>
                </a:xfrm>
                <a:custGeom>
                  <a:avLst/>
                  <a:gdLst>
                    <a:gd name="T0" fmla="*/ 0 w 56"/>
                    <a:gd name="T1" fmla="*/ 0 h 76"/>
                    <a:gd name="T2" fmla="*/ 0 w 56"/>
                    <a:gd name="T3" fmla="*/ 0 h 76"/>
                    <a:gd name="T4" fmla="*/ 0 w 56"/>
                    <a:gd name="T5" fmla="*/ 0 h 76"/>
                    <a:gd name="T6" fmla="*/ 0 w 56"/>
                    <a:gd name="T7" fmla="*/ 0 h 76"/>
                    <a:gd name="T8" fmla="*/ 0 w 56"/>
                    <a:gd name="T9" fmla="*/ 0 h 76"/>
                    <a:gd name="T10" fmla="*/ 0 w 56"/>
                    <a:gd name="T11" fmla="*/ 0 h 76"/>
                    <a:gd name="T12" fmla="*/ 0 w 56"/>
                    <a:gd name="T13" fmla="*/ 0 h 76"/>
                    <a:gd name="T14" fmla="*/ 0 w 56"/>
                    <a:gd name="T15" fmla="*/ 0 h 76"/>
                    <a:gd name="T16" fmla="*/ 0 w 56"/>
                    <a:gd name="T17" fmla="*/ 0 h 76"/>
                    <a:gd name="T18" fmla="*/ 0 w 56"/>
                    <a:gd name="T19" fmla="*/ 0 h 7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76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76"/>
                      </a:lnTo>
                      <a:lnTo>
                        <a:pt x="56" y="76"/>
                      </a:lnTo>
                      <a:lnTo>
                        <a:pt x="56" y="27"/>
                      </a:lnTo>
                      <a:lnTo>
                        <a:pt x="28" y="5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98" name="Freeform 86"/>
                <p:cNvSpPr>
                  <a:spLocks/>
                </p:cNvSpPr>
                <p:nvPr/>
              </p:nvSpPr>
              <p:spPr bwMode="auto">
                <a:xfrm>
                  <a:off x="1057" y="500"/>
                  <a:ext cx="11" cy="6"/>
                </a:xfrm>
                <a:custGeom>
                  <a:avLst/>
                  <a:gdLst>
                    <a:gd name="T0" fmla="*/ 0 w 55"/>
                    <a:gd name="T1" fmla="*/ 0 h 54"/>
                    <a:gd name="T2" fmla="*/ 0 w 55"/>
                    <a:gd name="T3" fmla="*/ 0 h 54"/>
                    <a:gd name="T4" fmla="*/ 0 w 55"/>
                    <a:gd name="T5" fmla="*/ 0 h 54"/>
                    <a:gd name="T6" fmla="*/ 0 w 55"/>
                    <a:gd name="T7" fmla="*/ 0 h 54"/>
                    <a:gd name="T8" fmla="*/ 0 w 55"/>
                    <a:gd name="T9" fmla="*/ 0 h 54"/>
                    <a:gd name="T10" fmla="*/ 0 w 55"/>
                    <a:gd name="T11" fmla="*/ 0 h 54"/>
                    <a:gd name="T12" fmla="*/ 0 w 55"/>
                    <a:gd name="T13" fmla="*/ 0 h 54"/>
                    <a:gd name="T14" fmla="*/ 0 w 55"/>
                    <a:gd name="T15" fmla="*/ 0 h 54"/>
                    <a:gd name="T16" fmla="*/ 0 w 55"/>
                    <a:gd name="T17" fmla="*/ 0 h 54"/>
                    <a:gd name="T18" fmla="*/ 0 w 55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4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14" y="54"/>
                      </a:lnTo>
                      <a:lnTo>
                        <a:pt x="27" y="54"/>
                      </a:lnTo>
                      <a:lnTo>
                        <a:pt x="55" y="27"/>
                      </a:lnTo>
                      <a:lnTo>
                        <a:pt x="27" y="54"/>
                      </a:lnTo>
                      <a:lnTo>
                        <a:pt x="55" y="54"/>
                      </a:lnTo>
                      <a:lnTo>
                        <a:pt x="55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99" name="Freeform 87"/>
                <p:cNvSpPr>
                  <a:spLocks/>
                </p:cNvSpPr>
                <p:nvPr/>
              </p:nvSpPr>
              <p:spPr bwMode="auto">
                <a:xfrm>
                  <a:off x="1057" y="496"/>
                  <a:ext cx="11" cy="7"/>
                </a:xfrm>
                <a:custGeom>
                  <a:avLst/>
                  <a:gdLst>
                    <a:gd name="T0" fmla="*/ 0 w 55"/>
                    <a:gd name="T1" fmla="*/ 0 h 63"/>
                    <a:gd name="T2" fmla="*/ 0 w 55"/>
                    <a:gd name="T3" fmla="*/ 0 h 63"/>
                    <a:gd name="T4" fmla="*/ 0 w 55"/>
                    <a:gd name="T5" fmla="*/ 0 h 63"/>
                    <a:gd name="T6" fmla="*/ 0 w 55"/>
                    <a:gd name="T7" fmla="*/ 0 h 63"/>
                    <a:gd name="T8" fmla="*/ 0 w 55"/>
                    <a:gd name="T9" fmla="*/ 0 h 63"/>
                    <a:gd name="T10" fmla="*/ 0 w 55"/>
                    <a:gd name="T11" fmla="*/ 0 h 63"/>
                    <a:gd name="T12" fmla="*/ 0 w 55"/>
                    <a:gd name="T13" fmla="*/ 0 h 63"/>
                    <a:gd name="T14" fmla="*/ 0 w 55"/>
                    <a:gd name="T15" fmla="*/ 0 h 63"/>
                    <a:gd name="T16" fmla="*/ 0 w 55"/>
                    <a:gd name="T17" fmla="*/ 0 h 63"/>
                    <a:gd name="T18" fmla="*/ 0 w 55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63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63"/>
                      </a:lnTo>
                      <a:lnTo>
                        <a:pt x="55" y="63"/>
                      </a:lnTo>
                      <a:lnTo>
                        <a:pt x="55" y="27"/>
                      </a:lnTo>
                      <a:lnTo>
                        <a:pt x="27" y="53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00" name="Freeform 88"/>
                <p:cNvSpPr>
                  <a:spLocks/>
                </p:cNvSpPr>
                <p:nvPr/>
              </p:nvSpPr>
              <p:spPr bwMode="auto">
                <a:xfrm>
                  <a:off x="1057" y="488"/>
                  <a:ext cx="16" cy="14"/>
                </a:xfrm>
                <a:custGeom>
                  <a:avLst/>
                  <a:gdLst>
                    <a:gd name="T0" fmla="*/ 0 w 78"/>
                    <a:gd name="T1" fmla="*/ 0 h 128"/>
                    <a:gd name="T2" fmla="*/ 0 w 78"/>
                    <a:gd name="T3" fmla="*/ 0 h 128"/>
                    <a:gd name="T4" fmla="*/ 0 w 78"/>
                    <a:gd name="T5" fmla="*/ 0 h 128"/>
                    <a:gd name="T6" fmla="*/ 0 w 78"/>
                    <a:gd name="T7" fmla="*/ 0 h 128"/>
                    <a:gd name="T8" fmla="*/ 0 w 78"/>
                    <a:gd name="T9" fmla="*/ 0 h 128"/>
                    <a:gd name="T10" fmla="*/ 0 w 78"/>
                    <a:gd name="T11" fmla="*/ 0 h 128"/>
                    <a:gd name="T12" fmla="*/ 0 w 78"/>
                    <a:gd name="T13" fmla="*/ 0 h 128"/>
                    <a:gd name="T14" fmla="*/ 0 w 78"/>
                    <a:gd name="T15" fmla="*/ 0 h 128"/>
                    <a:gd name="T16" fmla="*/ 0 w 78"/>
                    <a:gd name="T17" fmla="*/ 0 h 128"/>
                    <a:gd name="T18" fmla="*/ 0 w 78"/>
                    <a:gd name="T19" fmla="*/ 0 h 128"/>
                    <a:gd name="T20" fmla="*/ 0 w 78"/>
                    <a:gd name="T21" fmla="*/ 0 h 128"/>
                    <a:gd name="T22" fmla="*/ 0 w 78"/>
                    <a:gd name="T23" fmla="*/ 0 h 128"/>
                    <a:gd name="T24" fmla="*/ 0 w 78"/>
                    <a:gd name="T25" fmla="*/ 0 h 128"/>
                    <a:gd name="T26" fmla="*/ 0 w 78"/>
                    <a:gd name="T27" fmla="*/ 0 h 128"/>
                    <a:gd name="T28" fmla="*/ 0 w 78"/>
                    <a:gd name="T29" fmla="*/ 0 h 128"/>
                    <a:gd name="T30" fmla="*/ 0 w 78"/>
                    <a:gd name="T31" fmla="*/ 0 h 128"/>
                    <a:gd name="T32" fmla="*/ 0 w 78"/>
                    <a:gd name="T33" fmla="*/ 0 h 128"/>
                    <a:gd name="T34" fmla="*/ 0 w 78"/>
                    <a:gd name="T35" fmla="*/ 0 h 128"/>
                    <a:gd name="T36" fmla="*/ 0 w 78"/>
                    <a:gd name="T37" fmla="*/ 0 h 128"/>
                    <a:gd name="T38" fmla="*/ 0 w 78"/>
                    <a:gd name="T39" fmla="*/ 0 h 128"/>
                    <a:gd name="T40" fmla="*/ 0 w 78"/>
                    <a:gd name="T41" fmla="*/ 0 h 128"/>
                    <a:gd name="T42" fmla="*/ 0 w 78"/>
                    <a:gd name="T43" fmla="*/ 0 h 128"/>
                    <a:gd name="T44" fmla="*/ 0 w 78"/>
                    <a:gd name="T45" fmla="*/ 0 h 128"/>
                    <a:gd name="T46" fmla="*/ 0 w 78"/>
                    <a:gd name="T47" fmla="*/ 0 h 12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8" h="128">
                      <a:moveTo>
                        <a:pt x="0" y="27"/>
                      </a:moveTo>
                      <a:lnTo>
                        <a:pt x="27" y="54"/>
                      </a:lnTo>
                      <a:lnTo>
                        <a:pt x="20" y="52"/>
                      </a:lnTo>
                      <a:lnTo>
                        <a:pt x="18" y="53"/>
                      </a:lnTo>
                      <a:lnTo>
                        <a:pt x="22" y="58"/>
                      </a:lnTo>
                      <a:lnTo>
                        <a:pt x="23" y="67"/>
                      </a:lnTo>
                      <a:lnTo>
                        <a:pt x="23" y="75"/>
                      </a:lnTo>
                      <a:lnTo>
                        <a:pt x="23" y="77"/>
                      </a:lnTo>
                      <a:lnTo>
                        <a:pt x="25" y="76"/>
                      </a:lnTo>
                      <a:lnTo>
                        <a:pt x="27" y="75"/>
                      </a:lnTo>
                      <a:lnTo>
                        <a:pt x="27" y="128"/>
                      </a:lnTo>
                      <a:lnTo>
                        <a:pt x="54" y="121"/>
                      </a:lnTo>
                      <a:lnTo>
                        <a:pt x="71" y="103"/>
                      </a:lnTo>
                      <a:lnTo>
                        <a:pt x="78" y="82"/>
                      </a:lnTo>
                      <a:lnTo>
                        <a:pt x="78" y="62"/>
                      </a:lnTo>
                      <a:lnTo>
                        <a:pt x="75" y="43"/>
                      </a:lnTo>
                      <a:lnTo>
                        <a:pt x="67" y="25"/>
                      </a:lnTo>
                      <a:lnTo>
                        <a:pt x="53" y="9"/>
                      </a:lnTo>
                      <a:lnTo>
                        <a:pt x="27" y="0"/>
                      </a:lnTo>
                      <a:lnTo>
                        <a:pt x="55" y="27"/>
                      </a:lnTo>
                      <a:lnTo>
                        <a:pt x="0" y="27"/>
                      </a:lnTo>
                      <a:lnTo>
                        <a:pt x="0" y="54"/>
                      </a:lnTo>
                      <a:lnTo>
                        <a:pt x="27" y="54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01" name="Freeform 89"/>
                <p:cNvSpPr>
                  <a:spLocks/>
                </p:cNvSpPr>
                <p:nvPr/>
              </p:nvSpPr>
              <p:spPr bwMode="auto">
                <a:xfrm>
                  <a:off x="1057" y="484"/>
                  <a:ext cx="11" cy="7"/>
                </a:xfrm>
                <a:custGeom>
                  <a:avLst/>
                  <a:gdLst>
                    <a:gd name="T0" fmla="*/ 0 w 55"/>
                    <a:gd name="T1" fmla="*/ 0 h 63"/>
                    <a:gd name="T2" fmla="*/ 0 w 55"/>
                    <a:gd name="T3" fmla="*/ 0 h 63"/>
                    <a:gd name="T4" fmla="*/ 0 w 55"/>
                    <a:gd name="T5" fmla="*/ 0 h 63"/>
                    <a:gd name="T6" fmla="*/ 0 w 55"/>
                    <a:gd name="T7" fmla="*/ 0 h 63"/>
                    <a:gd name="T8" fmla="*/ 0 w 55"/>
                    <a:gd name="T9" fmla="*/ 0 h 63"/>
                    <a:gd name="T10" fmla="*/ 0 w 55"/>
                    <a:gd name="T11" fmla="*/ 0 h 63"/>
                    <a:gd name="T12" fmla="*/ 0 w 55"/>
                    <a:gd name="T13" fmla="*/ 0 h 63"/>
                    <a:gd name="T14" fmla="*/ 0 w 55"/>
                    <a:gd name="T15" fmla="*/ 0 h 63"/>
                    <a:gd name="T16" fmla="*/ 0 w 55"/>
                    <a:gd name="T17" fmla="*/ 0 h 63"/>
                    <a:gd name="T18" fmla="*/ 0 w 55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63">
                      <a:moveTo>
                        <a:pt x="27" y="54"/>
                      </a:moveTo>
                      <a:lnTo>
                        <a:pt x="0" y="27"/>
                      </a:lnTo>
                      <a:lnTo>
                        <a:pt x="0" y="63"/>
                      </a:lnTo>
                      <a:lnTo>
                        <a:pt x="55" y="63"/>
                      </a:lnTo>
                      <a:lnTo>
                        <a:pt x="55" y="27"/>
                      </a:lnTo>
                      <a:lnTo>
                        <a:pt x="27" y="0"/>
                      </a:lnTo>
                      <a:lnTo>
                        <a:pt x="55" y="27"/>
                      </a:lnTo>
                      <a:lnTo>
                        <a:pt x="55" y="0"/>
                      </a:lnTo>
                      <a:lnTo>
                        <a:pt x="27" y="0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02" name="Freeform 90"/>
                <p:cNvSpPr>
                  <a:spLocks/>
                </p:cNvSpPr>
                <p:nvPr/>
              </p:nvSpPr>
              <p:spPr bwMode="auto">
                <a:xfrm>
                  <a:off x="1052" y="477"/>
                  <a:ext cx="12" cy="13"/>
                </a:xfrm>
                <a:custGeom>
                  <a:avLst/>
                  <a:gdLst>
                    <a:gd name="T0" fmla="*/ 0 w 62"/>
                    <a:gd name="T1" fmla="*/ 0 h 115"/>
                    <a:gd name="T2" fmla="*/ 0 w 62"/>
                    <a:gd name="T3" fmla="*/ 0 h 115"/>
                    <a:gd name="T4" fmla="*/ 0 w 62"/>
                    <a:gd name="T5" fmla="*/ 0 h 115"/>
                    <a:gd name="T6" fmla="*/ 0 w 62"/>
                    <a:gd name="T7" fmla="*/ 0 h 115"/>
                    <a:gd name="T8" fmla="*/ 0 w 62"/>
                    <a:gd name="T9" fmla="*/ 0 h 115"/>
                    <a:gd name="T10" fmla="*/ 0 w 62"/>
                    <a:gd name="T11" fmla="*/ 0 h 115"/>
                    <a:gd name="T12" fmla="*/ 0 w 62"/>
                    <a:gd name="T13" fmla="*/ 0 h 115"/>
                    <a:gd name="T14" fmla="*/ 0 w 62"/>
                    <a:gd name="T15" fmla="*/ 0 h 115"/>
                    <a:gd name="T16" fmla="*/ 0 w 62"/>
                    <a:gd name="T17" fmla="*/ 0 h 115"/>
                    <a:gd name="T18" fmla="*/ 0 w 62"/>
                    <a:gd name="T19" fmla="*/ 0 h 115"/>
                    <a:gd name="T20" fmla="*/ 0 w 62"/>
                    <a:gd name="T21" fmla="*/ 0 h 115"/>
                    <a:gd name="T22" fmla="*/ 0 w 62"/>
                    <a:gd name="T23" fmla="*/ 0 h 115"/>
                    <a:gd name="T24" fmla="*/ 0 w 62"/>
                    <a:gd name="T25" fmla="*/ 0 h 115"/>
                    <a:gd name="T26" fmla="*/ 0 w 62"/>
                    <a:gd name="T27" fmla="*/ 0 h 115"/>
                    <a:gd name="T28" fmla="*/ 0 w 62"/>
                    <a:gd name="T29" fmla="*/ 0 h 115"/>
                    <a:gd name="T30" fmla="*/ 0 w 62"/>
                    <a:gd name="T31" fmla="*/ 0 h 115"/>
                    <a:gd name="T32" fmla="*/ 0 w 62"/>
                    <a:gd name="T33" fmla="*/ 0 h 115"/>
                    <a:gd name="T34" fmla="*/ 0 w 62"/>
                    <a:gd name="T35" fmla="*/ 0 h 115"/>
                    <a:gd name="T36" fmla="*/ 0 w 62"/>
                    <a:gd name="T37" fmla="*/ 0 h 115"/>
                    <a:gd name="T38" fmla="*/ 0 w 62"/>
                    <a:gd name="T39" fmla="*/ 0 h 115"/>
                    <a:gd name="T40" fmla="*/ 0 w 62"/>
                    <a:gd name="T41" fmla="*/ 0 h 115"/>
                    <a:gd name="T42" fmla="*/ 0 w 62"/>
                    <a:gd name="T43" fmla="*/ 0 h 115"/>
                    <a:gd name="T44" fmla="*/ 0 w 62"/>
                    <a:gd name="T45" fmla="*/ 0 h 115"/>
                    <a:gd name="T46" fmla="*/ 0 w 62"/>
                    <a:gd name="T47" fmla="*/ 0 h 11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2" h="115">
                      <a:moveTo>
                        <a:pt x="28" y="54"/>
                      </a:move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1" y="56"/>
                      </a:lnTo>
                      <a:lnTo>
                        <a:pt x="5" y="69"/>
                      </a:lnTo>
                      <a:lnTo>
                        <a:pt x="9" y="81"/>
                      </a:lnTo>
                      <a:lnTo>
                        <a:pt x="16" y="95"/>
                      </a:lnTo>
                      <a:lnTo>
                        <a:pt x="31" y="109"/>
                      </a:lnTo>
                      <a:lnTo>
                        <a:pt x="53" y="115"/>
                      </a:lnTo>
                      <a:lnTo>
                        <a:pt x="53" y="61"/>
                      </a:lnTo>
                      <a:lnTo>
                        <a:pt x="58" y="62"/>
                      </a:lnTo>
                      <a:lnTo>
                        <a:pt x="62" y="65"/>
                      </a:lnTo>
                      <a:lnTo>
                        <a:pt x="60" y="62"/>
                      </a:lnTo>
                      <a:lnTo>
                        <a:pt x="58" y="56"/>
                      </a:lnTo>
                      <a:lnTo>
                        <a:pt x="57" y="47"/>
                      </a:lnTo>
                      <a:lnTo>
                        <a:pt x="55" y="41"/>
                      </a:lnTo>
                      <a:lnTo>
                        <a:pt x="55" y="33"/>
                      </a:lnTo>
                      <a:lnTo>
                        <a:pt x="55" y="27"/>
                      </a:lnTo>
                      <a:lnTo>
                        <a:pt x="28" y="0"/>
                      </a:lnTo>
                      <a:lnTo>
                        <a:pt x="55" y="27"/>
                      </a:lnTo>
                      <a:lnTo>
                        <a:pt x="55" y="0"/>
                      </a:lnTo>
                      <a:lnTo>
                        <a:pt x="28" y="0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03" name="Freeform 91"/>
                <p:cNvSpPr>
                  <a:spLocks/>
                </p:cNvSpPr>
                <p:nvPr/>
              </p:nvSpPr>
              <p:spPr bwMode="auto">
                <a:xfrm>
                  <a:off x="1050" y="477"/>
                  <a:ext cx="10" cy="6"/>
                </a:xfrm>
                <a:custGeom>
                  <a:avLst/>
                  <a:gdLst>
                    <a:gd name="T0" fmla="*/ 0 w 49"/>
                    <a:gd name="T1" fmla="*/ 0 h 54"/>
                    <a:gd name="T2" fmla="*/ 0 w 49"/>
                    <a:gd name="T3" fmla="*/ 0 h 54"/>
                    <a:gd name="T4" fmla="*/ 0 w 49"/>
                    <a:gd name="T5" fmla="*/ 0 h 54"/>
                    <a:gd name="T6" fmla="*/ 0 w 49"/>
                    <a:gd name="T7" fmla="*/ 0 h 54"/>
                    <a:gd name="T8" fmla="*/ 0 w 49"/>
                    <a:gd name="T9" fmla="*/ 0 h 54"/>
                    <a:gd name="T10" fmla="*/ 0 w 49"/>
                    <a:gd name="T11" fmla="*/ 0 h 54"/>
                    <a:gd name="T12" fmla="*/ 0 w 49"/>
                    <a:gd name="T13" fmla="*/ 0 h 54"/>
                    <a:gd name="T14" fmla="*/ 0 w 49"/>
                    <a:gd name="T15" fmla="*/ 0 h 54"/>
                    <a:gd name="T16" fmla="*/ 0 w 49"/>
                    <a:gd name="T17" fmla="*/ 0 h 54"/>
                    <a:gd name="T18" fmla="*/ 0 w 49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9" h="54">
                      <a:moveTo>
                        <a:pt x="0" y="39"/>
                      </a:moveTo>
                      <a:lnTo>
                        <a:pt x="25" y="54"/>
                      </a:lnTo>
                      <a:lnTo>
                        <a:pt x="37" y="54"/>
                      </a:lnTo>
                      <a:lnTo>
                        <a:pt x="37" y="0"/>
                      </a:lnTo>
                      <a:lnTo>
                        <a:pt x="25" y="0"/>
                      </a:lnTo>
                      <a:lnTo>
                        <a:pt x="49" y="15"/>
                      </a:lnTo>
                      <a:lnTo>
                        <a:pt x="0" y="39"/>
                      </a:lnTo>
                      <a:lnTo>
                        <a:pt x="7" y="54"/>
                      </a:lnTo>
                      <a:lnTo>
                        <a:pt x="25" y="54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04" name="Freeform 92"/>
                <p:cNvSpPr>
                  <a:spLocks/>
                </p:cNvSpPr>
                <p:nvPr/>
              </p:nvSpPr>
              <p:spPr bwMode="auto">
                <a:xfrm>
                  <a:off x="1017" y="452"/>
                  <a:ext cx="43" cy="29"/>
                </a:xfrm>
                <a:custGeom>
                  <a:avLst/>
                  <a:gdLst>
                    <a:gd name="T0" fmla="*/ 0 w 217"/>
                    <a:gd name="T1" fmla="*/ 0 h 260"/>
                    <a:gd name="T2" fmla="*/ 0 w 217"/>
                    <a:gd name="T3" fmla="*/ 0 h 260"/>
                    <a:gd name="T4" fmla="*/ 0 w 217"/>
                    <a:gd name="T5" fmla="*/ 0 h 260"/>
                    <a:gd name="T6" fmla="*/ 0 w 217"/>
                    <a:gd name="T7" fmla="*/ 0 h 260"/>
                    <a:gd name="T8" fmla="*/ 0 w 217"/>
                    <a:gd name="T9" fmla="*/ 0 h 260"/>
                    <a:gd name="T10" fmla="*/ 0 w 217"/>
                    <a:gd name="T11" fmla="*/ 0 h 260"/>
                    <a:gd name="T12" fmla="*/ 0 w 217"/>
                    <a:gd name="T13" fmla="*/ 0 h 260"/>
                    <a:gd name="T14" fmla="*/ 0 w 217"/>
                    <a:gd name="T15" fmla="*/ 0 h 260"/>
                    <a:gd name="T16" fmla="*/ 0 w 217"/>
                    <a:gd name="T17" fmla="*/ 0 h 260"/>
                    <a:gd name="T18" fmla="*/ 0 w 217"/>
                    <a:gd name="T19" fmla="*/ 0 h 260"/>
                    <a:gd name="T20" fmla="*/ 0 w 217"/>
                    <a:gd name="T21" fmla="*/ 0 h 260"/>
                    <a:gd name="T22" fmla="*/ 0 w 217"/>
                    <a:gd name="T23" fmla="*/ 0 h 260"/>
                    <a:gd name="T24" fmla="*/ 0 w 217"/>
                    <a:gd name="T25" fmla="*/ 0 h 260"/>
                    <a:gd name="T26" fmla="*/ 0 w 217"/>
                    <a:gd name="T27" fmla="*/ 0 h 260"/>
                    <a:gd name="T28" fmla="*/ 0 w 217"/>
                    <a:gd name="T29" fmla="*/ 0 h 260"/>
                    <a:gd name="T30" fmla="*/ 0 w 217"/>
                    <a:gd name="T31" fmla="*/ 0 h 260"/>
                    <a:gd name="T32" fmla="*/ 0 w 217"/>
                    <a:gd name="T33" fmla="*/ 0 h 260"/>
                    <a:gd name="T34" fmla="*/ 0 w 217"/>
                    <a:gd name="T35" fmla="*/ 0 h 260"/>
                    <a:gd name="T36" fmla="*/ 0 w 217"/>
                    <a:gd name="T37" fmla="*/ 0 h 260"/>
                    <a:gd name="T38" fmla="*/ 0 w 217"/>
                    <a:gd name="T39" fmla="*/ 0 h 260"/>
                    <a:gd name="T40" fmla="*/ 0 w 217"/>
                    <a:gd name="T41" fmla="*/ 0 h 260"/>
                    <a:gd name="T42" fmla="*/ 0 w 217"/>
                    <a:gd name="T43" fmla="*/ 0 h 260"/>
                    <a:gd name="T44" fmla="*/ 0 w 217"/>
                    <a:gd name="T45" fmla="*/ 0 h 260"/>
                    <a:gd name="T46" fmla="*/ 0 w 217"/>
                    <a:gd name="T47" fmla="*/ 0 h 260"/>
                    <a:gd name="T48" fmla="*/ 0 w 217"/>
                    <a:gd name="T49" fmla="*/ 0 h 260"/>
                    <a:gd name="T50" fmla="*/ 0 w 217"/>
                    <a:gd name="T51" fmla="*/ 0 h 260"/>
                    <a:gd name="T52" fmla="*/ 0 w 217"/>
                    <a:gd name="T53" fmla="*/ 0 h 260"/>
                    <a:gd name="T54" fmla="*/ 0 w 217"/>
                    <a:gd name="T55" fmla="*/ 0 h 260"/>
                    <a:gd name="T56" fmla="*/ 0 w 217"/>
                    <a:gd name="T57" fmla="*/ 0 h 260"/>
                    <a:gd name="T58" fmla="*/ 0 w 217"/>
                    <a:gd name="T59" fmla="*/ 0 h 260"/>
                    <a:gd name="T60" fmla="*/ 0 w 217"/>
                    <a:gd name="T61" fmla="*/ 0 h 260"/>
                    <a:gd name="T62" fmla="*/ 0 w 217"/>
                    <a:gd name="T63" fmla="*/ 0 h 260"/>
                    <a:gd name="T64" fmla="*/ 0 w 217"/>
                    <a:gd name="T65" fmla="*/ 0 h 260"/>
                    <a:gd name="T66" fmla="*/ 0 w 217"/>
                    <a:gd name="T67" fmla="*/ 0 h 260"/>
                    <a:gd name="T68" fmla="*/ 0 w 217"/>
                    <a:gd name="T69" fmla="*/ 0 h 260"/>
                    <a:gd name="T70" fmla="*/ 0 w 217"/>
                    <a:gd name="T71" fmla="*/ 0 h 260"/>
                    <a:gd name="T72" fmla="*/ 0 w 217"/>
                    <a:gd name="T73" fmla="*/ 0 h 260"/>
                    <a:gd name="T74" fmla="*/ 0 w 217"/>
                    <a:gd name="T75" fmla="*/ 0 h 260"/>
                    <a:gd name="T76" fmla="*/ 0 w 217"/>
                    <a:gd name="T77" fmla="*/ 0 h 260"/>
                    <a:gd name="T78" fmla="*/ 0 w 217"/>
                    <a:gd name="T79" fmla="*/ 0 h 26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17" h="260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3" y="43"/>
                      </a:lnTo>
                      <a:lnTo>
                        <a:pt x="9" y="60"/>
                      </a:lnTo>
                      <a:lnTo>
                        <a:pt x="18" y="75"/>
                      </a:lnTo>
                      <a:lnTo>
                        <a:pt x="27" y="90"/>
                      </a:lnTo>
                      <a:lnTo>
                        <a:pt x="39" y="106"/>
                      </a:lnTo>
                      <a:lnTo>
                        <a:pt x="51" y="122"/>
                      </a:lnTo>
                      <a:lnTo>
                        <a:pt x="66" y="138"/>
                      </a:lnTo>
                      <a:lnTo>
                        <a:pt x="80" y="154"/>
                      </a:lnTo>
                      <a:lnTo>
                        <a:pt x="94" y="170"/>
                      </a:lnTo>
                      <a:lnTo>
                        <a:pt x="109" y="186"/>
                      </a:lnTo>
                      <a:lnTo>
                        <a:pt x="122" y="201"/>
                      </a:lnTo>
                      <a:lnTo>
                        <a:pt x="135" y="216"/>
                      </a:lnTo>
                      <a:lnTo>
                        <a:pt x="146" y="230"/>
                      </a:lnTo>
                      <a:lnTo>
                        <a:pt x="156" y="242"/>
                      </a:lnTo>
                      <a:lnTo>
                        <a:pt x="164" y="251"/>
                      </a:lnTo>
                      <a:lnTo>
                        <a:pt x="168" y="260"/>
                      </a:lnTo>
                      <a:lnTo>
                        <a:pt x="217" y="236"/>
                      </a:lnTo>
                      <a:lnTo>
                        <a:pt x="210" y="223"/>
                      </a:lnTo>
                      <a:lnTo>
                        <a:pt x="200" y="210"/>
                      </a:lnTo>
                      <a:lnTo>
                        <a:pt x="190" y="196"/>
                      </a:lnTo>
                      <a:lnTo>
                        <a:pt x="177" y="182"/>
                      </a:lnTo>
                      <a:lnTo>
                        <a:pt x="164" y="167"/>
                      </a:lnTo>
                      <a:lnTo>
                        <a:pt x="151" y="152"/>
                      </a:lnTo>
                      <a:lnTo>
                        <a:pt x="136" y="136"/>
                      </a:lnTo>
                      <a:lnTo>
                        <a:pt x="122" y="120"/>
                      </a:lnTo>
                      <a:lnTo>
                        <a:pt x="108" y="104"/>
                      </a:lnTo>
                      <a:lnTo>
                        <a:pt x="95" y="88"/>
                      </a:lnTo>
                      <a:lnTo>
                        <a:pt x="83" y="74"/>
                      </a:lnTo>
                      <a:lnTo>
                        <a:pt x="73" y="60"/>
                      </a:lnTo>
                      <a:lnTo>
                        <a:pt x="64" y="47"/>
                      </a:lnTo>
                      <a:lnTo>
                        <a:pt x="58" y="37"/>
                      </a:lnTo>
                      <a:lnTo>
                        <a:pt x="56" y="30"/>
                      </a:lnTo>
                      <a:lnTo>
                        <a:pt x="56" y="27"/>
                      </a:lnTo>
                      <a:lnTo>
                        <a:pt x="28" y="5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05" name="Freeform 93"/>
                <p:cNvSpPr>
                  <a:spLocks/>
                </p:cNvSpPr>
                <p:nvPr/>
              </p:nvSpPr>
              <p:spPr bwMode="auto">
                <a:xfrm>
                  <a:off x="1020" y="448"/>
                  <a:ext cx="15" cy="10"/>
                </a:xfrm>
                <a:custGeom>
                  <a:avLst/>
                  <a:gdLst>
                    <a:gd name="T0" fmla="*/ 0 w 75"/>
                    <a:gd name="T1" fmla="*/ 0 h 91"/>
                    <a:gd name="T2" fmla="*/ 0 w 75"/>
                    <a:gd name="T3" fmla="*/ 0 h 91"/>
                    <a:gd name="T4" fmla="*/ 0 w 75"/>
                    <a:gd name="T5" fmla="*/ 0 h 91"/>
                    <a:gd name="T6" fmla="*/ 0 w 75"/>
                    <a:gd name="T7" fmla="*/ 0 h 91"/>
                    <a:gd name="T8" fmla="*/ 0 w 75"/>
                    <a:gd name="T9" fmla="*/ 0 h 91"/>
                    <a:gd name="T10" fmla="*/ 0 w 75"/>
                    <a:gd name="T11" fmla="*/ 0 h 91"/>
                    <a:gd name="T12" fmla="*/ 0 w 75"/>
                    <a:gd name="T13" fmla="*/ 0 h 91"/>
                    <a:gd name="T14" fmla="*/ 0 w 75"/>
                    <a:gd name="T15" fmla="*/ 0 h 91"/>
                    <a:gd name="T16" fmla="*/ 0 w 75"/>
                    <a:gd name="T17" fmla="*/ 0 h 91"/>
                    <a:gd name="T18" fmla="*/ 0 w 75"/>
                    <a:gd name="T19" fmla="*/ 0 h 91"/>
                    <a:gd name="T20" fmla="*/ 0 w 75"/>
                    <a:gd name="T21" fmla="*/ 0 h 91"/>
                    <a:gd name="T22" fmla="*/ 0 w 75"/>
                    <a:gd name="T23" fmla="*/ 0 h 91"/>
                    <a:gd name="T24" fmla="*/ 0 w 75"/>
                    <a:gd name="T25" fmla="*/ 0 h 91"/>
                    <a:gd name="T26" fmla="*/ 0 w 75"/>
                    <a:gd name="T27" fmla="*/ 0 h 91"/>
                    <a:gd name="T28" fmla="*/ 0 w 75"/>
                    <a:gd name="T29" fmla="*/ 0 h 91"/>
                    <a:gd name="T30" fmla="*/ 0 w 75"/>
                    <a:gd name="T31" fmla="*/ 0 h 91"/>
                    <a:gd name="T32" fmla="*/ 0 w 75"/>
                    <a:gd name="T33" fmla="*/ 0 h 91"/>
                    <a:gd name="T34" fmla="*/ 0 w 75"/>
                    <a:gd name="T35" fmla="*/ 0 h 91"/>
                    <a:gd name="T36" fmla="*/ 0 w 75"/>
                    <a:gd name="T37" fmla="*/ 0 h 91"/>
                    <a:gd name="T38" fmla="*/ 0 w 75"/>
                    <a:gd name="T39" fmla="*/ 0 h 91"/>
                    <a:gd name="T40" fmla="*/ 0 w 75"/>
                    <a:gd name="T41" fmla="*/ 0 h 91"/>
                    <a:gd name="T42" fmla="*/ 0 w 75"/>
                    <a:gd name="T43" fmla="*/ 0 h 91"/>
                    <a:gd name="T44" fmla="*/ 0 w 75"/>
                    <a:gd name="T45" fmla="*/ 0 h 91"/>
                    <a:gd name="T46" fmla="*/ 0 w 75"/>
                    <a:gd name="T47" fmla="*/ 0 h 9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5" h="91">
                      <a:moveTo>
                        <a:pt x="20" y="27"/>
                      </a:moveTo>
                      <a:lnTo>
                        <a:pt x="48" y="0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12" y="23"/>
                      </a:lnTo>
                      <a:lnTo>
                        <a:pt x="6" y="30"/>
                      </a:lnTo>
                      <a:lnTo>
                        <a:pt x="1" y="39"/>
                      </a:lnTo>
                      <a:lnTo>
                        <a:pt x="0" y="40"/>
                      </a:lnTo>
                      <a:lnTo>
                        <a:pt x="1" y="39"/>
                      </a:lnTo>
                      <a:lnTo>
                        <a:pt x="10" y="37"/>
                      </a:lnTo>
                      <a:lnTo>
                        <a:pt x="10" y="91"/>
                      </a:lnTo>
                      <a:lnTo>
                        <a:pt x="28" y="86"/>
                      </a:lnTo>
                      <a:lnTo>
                        <a:pt x="40" y="78"/>
                      </a:lnTo>
                      <a:lnTo>
                        <a:pt x="48" y="66"/>
                      </a:lnTo>
                      <a:lnTo>
                        <a:pt x="52" y="60"/>
                      </a:lnTo>
                      <a:lnTo>
                        <a:pt x="56" y="55"/>
                      </a:lnTo>
                      <a:lnTo>
                        <a:pt x="60" y="50"/>
                      </a:lnTo>
                      <a:lnTo>
                        <a:pt x="58" y="51"/>
                      </a:lnTo>
                      <a:lnTo>
                        <a:pt x="48" y="53"/>
                      </a:lnTo>
                      <a:lnTo>
                        <a:pt x="75" y="27"/>
                      </a:lnTo>
                      <a:lnTo>
                        <a:pt x="48" y="53"/>
                      </a:lnTo>
                      <a:lnTo>
                        <a:pt x="75" y="53"/>
                      </a:lnTo>
                      <a:lnTo>
                        <a:pt x="75" y="27"/>
                      </a:lnTo>
                      <a:lnTo>
                        <a:pt x="20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06" name="Freeform 94"/>
                <p:cNvSpPr>
                  <a:spLocks/>
                </p:cNvSpPr>
                <p:nvPr/>
              </p:nvSpPr>
              <p:spPr bwMode="auto">
                <a:xfrm>
                  <a:off x="1024" y="446"/>
                  <a:ext cx="11" cy="5"/>
                </a:xfrm>
                <a:custGeom>
                  <a:avLst/>
                  <a:gdLst>
                    <a:gd name="T0" fmla="*/ 0 w 55"/>
                    <a:gd name="T1" fmla="*/ 0 h 53"/>
                    <a:gd name="T2" fmla="*/ 0 w 55"/>
                    <a:gd name="T3" fmla="*/ 0 h 53"/>
                    <a:gd name="T4" fmla="*/ 0 w 55"/>
                    <a:gd name="T5" fmla="*/ 0 h 53"/>
                    <a:gd name="T6" fmla="*/ 0 w 55"/>
                    <a:gd name="T7" fmla="*/ 0 h 53"/>
                    <a:gd name="T8" fmla="*/ 0 w 55"/>
                    <a:gd name="T9" fmla="*/ 0 h 53"/>
                    <a:gd name="T10" fmla="*/ 0 w 55"/>
                    <a:gd name="T11" fmla="*/ 0 h 53"/>
                    <a:gd name="T12" fmla="*/ 0 w 55"/>
                    <a:gd name="T13" fmla="*/ 0 h 53"/>
                    <a:gd name="T14" fmla="*/ 0 w 55"/>
                    <a:gd name="T15" fmla="*/ 0 h 53"/>
                    <a:gd name="T16" fmla="*/ 0 w 55"/>
                    <a:gd name="T17" fmla="*/ 0 h 53"/>
                    <a:gd name="T18" fmla="*/ 0 w 5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3">
                      <a:moveTo>
                        <a:pt x="28" y="0"/>
                      </a:moveTo>
                      <a:lnTo>
                        <a:pt x="0" y="26"/>
                      </a:lnTo>
                      <a:lnTo>
                        <a:pt x="0" y="51"/>
                      </a:lnTo>
                      <a:lnTo>
                        <a:pt x="55" y="51"/>
                      </a:lnTo>
                      <a:lnTo>
                        <a:pt x="55" y="26"/>
                      </a:lnTo>
                      <a:lnTo>
                        <a:pt x="28" y="53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07" name="Freeform 95"/>
                <p:cNvSpPr>
                  <a:spLocks/>
                </p:cNvSpPr>
                <p:nvPr/>
              </p:nvSpPr>
              <p:spPr bwMode="auto">
                <a:xfrm>
                  <a:off x="1027" y="446"/>
                  <a:ext cx="11" cy="5"/>
                </a:xfrm>
                <a:custGeom>
                  <a:avLst/>
                  <a:gdLst>
                    <a:gd name="T0" fmla="*/ 0 w 55"/>
                    <a:gd name="T1" fmla="*/ 0 h 53"/>
                    <a:gd name="T2" fmla="*/ 0 w 55"/>
                    <a:gd name="T3" fmla="*/ 0 h 53"/>
                    <a:gd name="T4" fmla="*/ 0 w 55"/>
                    <a:gd name="T5" fmla="*/ 0 h 53"/>
                    <a:gd name="T6" fmla="*/ 0 w 55"/>
                    <a:gd name="T7" fmla="*/ 0 h 53"/>
                    <a:gd name="T8" fmla="*/ 0 w 55"/>
                    <a:gd name="T9" fmla="*/ 0 h 53"/>
                    <a:gd name="T10" fmla="*/ 0 w 55"/>
                    <a:gd name="T11" fmla="*/ 0 h 53"/>
                    <a:gd name="T12" fmla="*/ 0 w 55"/>
                    <a:gd name="T13" fmla="*/ 0 h 53"/>
                    <a:gd name="T14" fmla="*/ 0 w 55"/>
                    <a:gd name="T15" fmla="*/ 0 h 53"/>
                    <a:gd name="T16" fmla="*/ 0 w 55"/>
                    <a:gd name="T17" fmla="*/ 0 h 53"/>
                    <a:gd name="T18" fmla="*/ 0 w 5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3">
                      <a:moveTo>
                        <a:pt x="0" y="23"/>
                      </a:moveTo>
                      <a:lnTo>
                        <a:pt x="28" y="0"/>
                      </a:lnTo>
                      <a:lnTo>
                        <a:pt x="15" y="0"/>
                      </a:lnTo>
                      <a:lnTo>
                        <a:pt x="15" y="53"/>
                      </a:lnTo>
                      <a:lnTo>
                        <a:pt x="28" y="53"/>
                      </a:lnTo>
                      <a:lnTo>
                        <a:pt x="55" y="29"/>
                      </a:lnTo>
                      <a:lnTo>
                        <a:pt x="28" y="53"/>
                      </a:lnTo>
                      <a:lnTo>
                        <a:pt x="52" y="53"/>
                      </a:lnTo>
                      <a:lnTo>
                        <a:pt x="55" y="29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08" name="Freeform 96"/>
                <p:cNvSpPr>
                  <a:spLocks/>
                </p:cNvSpPr>
                <p:nvPr/>
              </p:nvSpPr>
              <p:spPr bwMode="auto">
                <a:xfrm>
                  <a:off x="1027" y="426"/>
                  <a:ext cx="16" cy="23"/>
                </a:xfrm>
                <a:custGeom>
                  <a:avLst/>
                  <a:gdLst>
                    <a:gd name="T0" fmla="*/ 0 w 81"/>
                    <a:gd name="T1" fmla="*/ 0 h 204"/>
                    <a:gd name="T2" fmla="*/ 0 w 81"/>
                    <a:gd name="T3" fmla="*/ 0 h 204"/>
                    <a:gd name="T4" fmla="*/ 0 w 81"/>
                    <a:gd name="T5" fmla="*/ 0 h 204"/>
                    <a:gd name="T6" fmla="*/ 0 w 81"/>
                    <a:gd name="T7" fmla="*/ 0 h 204"/>
                    <a:gd name="T8" fmla="*/ 0 w 81"/>
                    <a:gd name="T9" fmla="*/ 0 h 204"/>
                    <a:gd name="T10" fmla="*/ 0 w 81"/>
                    <a:gd name="T11" fmla="*/ 0 h 204"/>
                    <a:gd name="T12" fmla="*/ 0 w 81"/>
                    <a:gd name="T13" fmla="*/ 0 h 204"/>
                    <a:gd name="T14" fmla="*/ 0 w 81"/>
                    <a:gd name="T15" fmla="*/ 0 h 204"/>
                    <a:gd name="T16" fmla="*/ 0 w 81"/>
                    <a:gd name="T17" fmla="*/ 0 h 204"/>
                    <a:gd name="T18" fmla="*/ 0 w 81"/>
                    <a:gd name="T19" fmla="*/ 0 h 2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204">
                      <a:moveTo>
                        <a:pt x="33" y="0"/>
                      </a:moveTo>
                      <a:lnTo>
                        <a:pt x="26" y="15"/>
                      </a:lnTo>
                      <a:lnTo>
                        <a:pt x="0" y="198"/>
                      </a:lnTo>
                      <a:lnTo>
                        <a:pt x="55" y="204"/>
                      </a:lnTo>
                      <a:lnTo>
                        <a:pt x="81" y="21"/>
                      </a:lnTo>
                      <a:lnTo>
                        <a:pt x="73" y="36"/>
                      </a:lnTo>
                      <a:lnTo>
                        <a:pt x="33" y="0"/>
                      </a:lnTo>
                      <a:lnTo>
                        <a:pt x="27" y="6"/>
                      </a:lnTo>
                      <a:lnTo>
                        <a:pt x="26" y="1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09" name="Freeform 97"/>
                <p:cNvSpPr>
                  <a:spLocks/>
                </p:cNvSpPr>
                <p:nvPr/>
              </p:nvSpPr>
              <p:spPr bwMode="auto">
                <a:xfrm>
                  <a:off x="1033" y="424"/>
                  <a:ext cx="11" cy="6"/>
                </a:xfrm>
                <a:custGeom>
                  <a:avLst/>
                  <a:gdLst>
                    <a:gd name="T0" fmla="*/ 0 w 52"/>
                    <a:gd name="T1" fmla="*/ 0 h 58"/>
                    <a:gd name="T2" fmla="*/ 0 w 52"/>
                    <a:gd name="T3" fmla="*/ 0 h 58"/>
                    <a:gd name="T4" fmla="*/ 0 w 52"/>
                    <a:gd name="T5" fmla="*/ 0 h 58"/>
                    <a:gd name="T6" fmla="*/ 0 w 52"/>
                    <a:gd name="T7" fmla="*/ 0 h 58"/>
                    <a:gd name="T8" fmla="*/ 0 w 52"/>
                    <a:gd name="T9" fmla="*/ 0 h 58"/>
                    <a:gd name="T10" fmla="*/ 0 w 52"/>
                    <a:gd name="T11" fmla="*/ 0 h 58"/>
                    <a:gd name="T12" fmla="*/ 0 w 52"/>
                    <a:gd name="T13" fmla="*/ 0 h 58"/>
                    <a:gd name="T14" fmla="*/ 0 w 52"/>
                    <a:gd name="T15" fmla="*/ 0 h 58"/>
                    <a:gd name="T16" fmla="*/ 0 w 52"/>
                    <a:gd name="T17" fmla="*/ 0 h 58"/>
                    <a:gd name="T18" fmla="*/ 0 w 52"/>
                    <a:gd name="T19" fmla="*/ 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58">
                      <a:moveTo>
                        <a:pt x="32" y="0"/>
                      </a:moveTo>
                      <a:lnTo>
                        <a:pt x="13" y="9"/>
                      </a:lnTo>
                      <a:lnTo>
                        <a:pt x="0" y="22"/>
                      </a:lnTo>
                      <a:lnTo>
                        <a:pt x="40" y="58"/>
                      </a:lnTo>
                      <a:lnTo>
                        <a:pt x="52" y="45"/>
                      </a:lnTo>
                      <a:lnTo>
                        <a:pt x="32" y="54"/>
                      </a:lnTo>
                      <a:lnTo>
                        <a:pt x="32" y="0"/>
                      </a:lnTo>
                      <a:lnTo>
                        <a:pt x="20" y="0"/>
                      </a:lnTo>
                      <a:lnTo>
                        <a:pt x="13" y="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10" name="Freeform 98"/>
                <p:cNvSpPr>
                  <a:spLocks/>
                </p:cNvSpPr>
                <p:nvPr/>
              </p:nvSpPr>
              <p:spPr bwMode="auto">
                <a:xfrm>
                  <a:off x="1038" y="416"/>
                  <a:ext cx="21" cy="14"/>
                </a:xfrm>
                <a:custGeom>
                  <a:avLst/>
                  <a:gdLst>
                    <a:gd name="T0" fmla="*/ 0 w 106"/>
                    <a:gd name="T1" fmla="*/ 0 h 127"/>
                    <a:gd name="T2" fmla="*/ 0 w 106"/>
                    <a:gd name="T3" fmla="*/ 0 h 127"/>
                    <a:gd name="T4" fmla="*/ 0 w 106"/>
                    <a:gd name="T5" fmla="*/ 0 h 127"/>
                    <a:gd name="T6" fmla="*/ 0 w 106"/>
                    <a:gd name="T7" fmla="*/ 0 h 127"/>
                    <a:gd name="T8" fmla="*/ 0 w 106"/>
                    <a:gd name="T9" fmla="*/ 0 h 127"/>
                    <a:gd name="T10" fmla="*/ 0 w 106"/>
                    <a:gd name="T11" fmla="*/ 0 h 127"/>
                    <a:gd name="T12" fmla="*/ 0 w 106"/>
                    <a:gd name="T13" fmla="*/ 0 h 127"/>
                    <a:gd name="T14" fmla="*/ 0 w 106"/>
                    <a:gd name="T15" fmla="*/ 0 h 127"/>
                    <a:gd name="T16" fmla="*/ 0 w 106"/>
                    <a:gd name="T17" fmla="*/ 0 h 127"/>
                    <a:gd name="T18" fmla="*/ 0 w 106"/>
                    <a:gd name="T19" fmla="*/ 0 h 127"/>
                    <a:gd name="T20" fmla="*/ 0 w 106"/>
                    <a:gd name="T21" fmla="*/ 0 h 127"/>
                    <a:gd name="T22" fmla="*/ 0 w 106"/>
                    <a:gd name="T23" fmla="*/ 0 h 127"/>
                    <a:gd name="T24" fmla="*/ 0 w 106"/>
                    <a:gd name="T25" fmla="*/ 0 h 127"/>
                    <a:gd name="T26" fmla="*/ 0 w 106"/>
                    <a:gd name="T27" fmla="*/ 0 h 127"/>
                    <a:gd name="T28" fmla="*/ 0 w 106"/>
                    <a:gd name="T29" fmla="*/ 0 h 127"/>
                    <a:gd name="T30" fmla="*/ 0 w 106"/>
                    <a:gd name="T31" fmla="*/ 0 h 127"/>
                    <a:gd name="T32" fmla="*/ 0 w 106"/>
                    <a:gd name="T33" fmla="*/ 0 h 127"/>
                    <a:gd name="T34" fmla="*/ 0 w 106"/>
                    <a:gd name="T35" fmla="*/ 0 h 127"/>
                    <a:gd name="T36" fmla="*/ 0 w 106"/>
                    <a:gd name="T37" fmla="*/ 0 h 127"/>
                    <a:gd name="T38" fmla="*/ 0 w 106"/>
                    <a:gd name="T39" fmla="*/ 0 h 127"/>
                    <a:gd name="T40" fmla="*/ 0 w 106"/>
                    <a:gd name="T41" fmla="*/ 0 h 127"/>
                    <a:gd name="T42" fmla="*/ 0 w 106"/>
                    <a:gd name="T43" fmla="*/ 0 h 127"/>
                    <a:gd name="T44" fmla="*/ 0 w 106"/>
                    <a:gd name="T45" fmla="*/ 0 h 127"/>
                    <a:gd name="T46" fmla="*/ 0 w 106"/>
                    <a:gd name="T47" fmla="*/ 0 h 12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6" h="127">
                      <a:moveTo>
                        <a:pt x="85" y="0"/>
                      </a:moveTo>
                      <a:lnTo>
                        <a:pt x="64" y="9"/>
                      </a:lnTo>
                      <a:lnTo>
                        <a:pt x="61" y="12"/>
                      </a:lnTo>
                      <a:lnTo>
                        <a:pt x="54" y="20"/>
                      </a:lnTo>
                      <a:lnTo>
                        <a:pt x="44" y="32"/>
                      </a:lnTo>
                      <a:lnTo>
                        <a:pt x="32" y="44"/>
                      </a:lnTo>
                      <a:lnTo>
                        <a:pt x="18" y="58"/>
                      </a:lnTo>
                      <a:lnTo>
                        <a:pt x="7" y="69"/>
                      </a:lnTo>
                      <a:lnTo>
                        <a:pt x="0" y="74"/>
                      </a:lnTo>
                      <a:lnTo>
                        <a:pt x="8" y="73"/>
                      </a:lnTo>
                      <a:lnTo>
                        <a:pt x="8" y="127"/>
                      </a:lnTo>
                      <a:lnTo>
                        <a:pt x="31" y="119"/>
                      </a:lnTo>
                      <a:lnTo>
                        <a:pt x="45" y="107"/>
                      </a:lnTo>
                      <a:lnTo>
                        <a:pt x="58" y="95"/>
                      </a:lnTo>
                      <a:lnTo>
                        <a:pt x="71" y="81"/>
                      </a:lnTo>
                      <a:lnTo>
                        <a:pt x="84" y="68"/>
                      </a:lnTo>
                      <a:lnTo>
                        <a:pt x="96" y="56"/>
                      </a:lnTo>
                      <a:lnTo>
                        <a:pt x="103" y="47"/>
                      </a:lnTo>
                      <a:lnTo>
                        <a:pt x="106" y="43"/>
                      </a:lnTo>
                      <a:lnTo>
                        <a:pt x="85" y="53"/>
                      </a:lnTo>
                      <a:lnTo>
                        <a:pt x="85" y="0"/>
                      </a:lnTo>
                      <a:lnTo>
                        <a:pt x="71" y="0"/>
                      </a:lnTo>
                      <a:lnTo>
                        <a:pt x="64" y="9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11" name="Freeform 99"/>
                <p:cNvSpPr>
                  <a:spLocks/>
                </p:cNvSpPr>
                <p:nvPr/>
              </p:nvSpPr>
              <p:spPr bwMode="auto">
                <a:xfrm>
                  <a:off x="1055" y="416"/>
                  <a:ext cx="23" cy="5"/>
                </a:xfrm>
                <a:custGeom>
                  <a:avLst/>
                  <a:gdLst>
                    <a:gd name="T0" fmla="*/ 0 w 115"/>
                    <a:gd name="T1" fmla="*/ 0 h 53"/>
                    <a:gd name="T2" fmla="*/ 0 w 115"/>
                    <a:gd name="T3" fmla="*/ 0 h 53"/>
                    <a:gd name="T4" fmla="*/ 0 w 115"/>
                    <a:gd name="T5" fmla="*/ 0 h 53"/>
                    <a:gd name="T6" fmla="*/ 0 w 115"/>
                    <a:gd name="T7" fmla="*/ 0 h 53"/>
                    <a:gd name="T8" fmla="*/ 0 w 115"/>
                    <a:gd name="T9" fmla="*/ 0 h 53"/>
                    <a:gd name="T10" fmla="*/ 0 w 115"/>
                    <a:gd name="T11" fmla="*/ 0 h 53"/>
                    <a:gd name="T12" fmla="*/ 0 w 115"/>
                    <a:gd name="T13" fmla="*/ 0 h 53"/>
                    <a:gd name="T14" fmla="*/ 0 w 115"/>
                    <a:gd name="T15" fmla="*/ 0 h 53"/>
                    <a:gd name="T16" fmla="*/ 0 w 115"/>
                    <a:gd name="T17" fmla="*/ 0 h 53"/>
                    <a:gd name="T18" fmla="*/ 0 w 11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5" h="53">
                      <a:moveTo>
                        <a:pt x="115" y="26"/>
                      </a:moveTo>
                      <a:lnTo>
                        <a:pt x="87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87" y="53"/>
                      </a:lnTo>
                      <a:lnTo>
                        <a:pt x="59" y="26"/>
                      </a:lnTo>
                      <a:lnTo>
                        <a:pt x="115" y="26"/>
                      </a:lnTo>
                      <a:lnTo>
                        <a:pt x="115" y="0"/>
                      </a:lnTo>
                      <a:lnTo>
                        <a:pt x="87" y="0"/>
                      </a:lnTo>
                      <a:lnTo>
                        <a:pt x="115" y="2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12" name="Freeform 100"/>
                <p:cNvSpPr>
                  <a:spLocks/>
                </p:cNvSpPr>
                <p:nvPr/>
              </p:nvSpPr>
              <p:spPr bwMode="auto">
                <a:xfrm>
                  <a:off x="1067" y="417"/>
                  <a:ext cx="20" cy="6"/>
                </a:xfrm>
                <a:custGeom>
                  <a:avLst/>
                  <a:gdLst>
                    <a:gd name="T0" fmla="*/ 0 w 99"/>
                    <a:gd name="T1" fmla="*/ 0 h 56"/>
                    <a:gd name="T2" fmla="*/ 0 w 99"/>
                    <a:gd name="T3" fmla="*/ 0 h 56"/>
                    <a:gd name="T4" fmla="*/ 0 w 99"/>
                    <a:gd name="T5" fmla="*/ 0 h 56"/>
                    <a:gd name="T6" fmla="*/ 0 w 99"/>
                    <a:gd name="T7" fmla="*/ 0 h 56"/>
                    <a:gd name="T8" fmla="*/ 0 w 99"/>
                    <a:gd name="T9" fmla="*/ 0 h 56"/>
                    <a:gd name="T10" fmla="*/ 0 w 99"/>
                    <a:gd name="T11" fmla="*/ 0 h 56"/>
                    <a:gd name="T12" fmla="*/ 0 w 99"/>
                    <a:gd name="T13" fmla="*/ 0 h 56"/>
                    <a:gd name="T14" fmla="*/ 0 w 99"/>
                    <a:gd name="T15" fmla="*/ 0 h 56"/>
                    <a:gd name="T16" fmla="*/ 0 w 99"/>
                    <a:gd name="T17" fmla="*/ 0 h 56"/>
                    <a:gd name="T18" fmla="*/ 0 w 99"/>
                    <a:gd name="T19" fmla="*/ 0 h 56"/>
                    <a:gd name="T20" fmla="*/ 0 w 99"/>
                    <a:gd name="T21" fmla="*/ 0 h 56"/>
                    <a:gd name="T22" fmla="*/ 0 w 99"/>
                    <a:gd name="T23" fmla="*/ 0 h 56"/>
                    <a:gd name="T24" fmla="*/ 0 w 99"/>
                    <a:gd name="T25" fmla="*/ 0 h 56"/>
                    <a:gd name="T26" fmla="*/ 0 w 99"/>
                    <a:gd name="T27" fmla="*/ 0 h 56"/>
                    <a:gd name="T28" fmla="*/ 0 w 99"/>
                    <a:gd name="T29" fmla="*/ 0 h 56"/>
                    <a:gd name="T30" fmla="*/ 0 w 99"/>
                    <a:gd name="T31" fmla="*/ 0 h 56"/>
                    <a:gd name="T32" fmla="*/ 0 w 99"/>
                    <a:gd name="T33" fmla="*/ 0 h 56"/>
                    <a:gd name="T34" fmla="*/ 0 w 99"/>
                    <a:gd name="T35" fmla="*/ 0 h 56"/>
                    <a:gd name="T36" fmla="*/ 0 w 99"/>
                    <a:gd name="T37" fmla="*/ 0 h 56"/>
                    <a:gd name="T38" fmla="*/ 0 w 99"/>
                    <a:gd name="T39" fmla="*/ 0 h 56"/>
                    <a:gd name="T40" fmla="*/ 0 w 99"/>
                    <a:gd name="T41" fmla="*/ 0 h 56"/>
                    <a:gd name="T42" fmla="*/ 0 w 99"/>
                    <a:gd name="T43" fmla="*/ 0 h 56"/>
                    <a:gd name="T44" fmla="*/ 0 w 99"/>
                    <a:gd name="T45" fmla="*/ 0 h 56"/>
                    <a:gd name="T46" fmla="*/ 0 w 99"/>
                    <a:gd name="T47" fmla="*/ 0 h 5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9" h="56">
                      <a:moveTo>
                        <a:pt x="59" y="10"/>
                      </a:moveTo>
                      <a:lnTo>
                        <a:pt x="79" y="2"/>
                      </a:lnTo>
                      <a:lnTo>
                        <a:pt x="73" y="2"/>
                      </a:lnTo>
                      <a:lnTo>
                        <a:pt x="68" y="2"/>
                      </a:lnTo>
                      <a:lnTo>
                        <a:pt x="61" y="1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7" y="0"/>
                      </a:lnTo>
                      <a:lnTo>
                        <a:pt x="51" y="4"/>
                      </a:lnTo>
                      <a:lnTo>
                        <a:pt x="56" y="16"/>
                      </a:lnTo>
                      <a:lnTo>
                        <a:pt x="0" y="16"/>
                      </a:lnTo>
                      <a:lnTo>
                        <a:pt x="9" y="38"/>
                      </a:lnTo>
                      <a:lnTo>
                        <a:pt x="22" y="47"/>
                      </a:lnTo>
                      <a:lnTo>
                        <a:pt x="35" y="52"/>
                      </a:lnTo>
                      <a:lnTo>
                        <a:pt x="46" y="54"/>
                      </a:lnTo>
                      <a:lnTo>
                        <a:pt x="54" y="55"/>
                      </a:lnTo>
                      <a:lnTo>
                        <a:pt x="63" y="56"/>
                      </a:lnTo>
                      <a:lnTo>
                        <a:pt x="73" y="56"/>
                      </a:lnTo>
                      <a:lnTo>
                        <a:pt x="79" y="56"/>
                      </a:lnTo>
                      <a:lnTo>
                        <a:pt x="99" y="48"/>
                      </a:lnTo>
                      <a:lnTo>
                        <a:pt x="79" y="56"/>
                      </a:lnTo>
                      <a:lnTo>
                        <a:pt x="90" y="56"/>
                      </a:lnTo>
                      <a:lnTo>
                        <a:pt x="99" y="48"/>
                      </a:lnTo>
                      <a:lnTo>
                        <a:pt x="59" y="1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13" name="Freeform 101"/>
                <p:cNvSpPr>
                  <a:spLocks/>
                </p:cNvSpPr>
                <p:nvPr/>
              </p:nvSpPr>
              <p:spPr bwMode="auto">
                <a:xfrm>
                  <a:off x="1079" y="416"/>
                  <a:ext cx="10" cy="6"/>
                </a:xfrm>
                <a:custGeom>
                  <a:avLst/>
                  <a:gdLst>
                    <a:gd name="T0" fmla="*/ 0 w 53"/>
                    <a:gd name="T1" fmla="*/ 0 h 51"/>
                    <a:gd name="T2" fmla="*/ 0 w 53"/>
                    <a:gd name="T3" fmla="*/ 0 h 51"/>
                    <a:gd name="T4" fmla="*/ 0 w 53"/>
                    <a:gd name="T5" fmla="*/ 0 h 51"/>
                    <a:gd name="T6" fmla="*/ 0 w 53"/>
                    <a:gd name="T7" fmla="*/ 0 h 51"/>
                    <a:gd name="T8" fmla="*/ 0 w 53"/>
                    <a:gd name="T9" fmla="*/ 0 h 51"/>
                    <a:gd name="T10" fmla="*/ 0 w 53"/>
                    <a:gd name="T11" fmla="*/ 0 h 51"/>
                    <a:gd name="T12" fmla="*/ 0 w 53"/>
                    <a:gd name="T13" fmla="*/ 0 h 51"/>
                    <a:gd name="T14" fmla="*/ 0 w 53"/>
                    <a:gd name="T15" fmla="*/ 0 h 51"/>
                    <a:gd name="T16" fmla="*/ 0 w 53"/>
                    <a:gd name="T17" fmla="*/ 0 h 51"/>
                    <a:gd name="T18" fmla="*/ 0 w 53"/>
                    <a:gd name="T19" fmla="*/ 0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3" h="51">
                      <a:moveTo>
                        <a:pt x="13" y="1"/>
                      </a:move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40" y="51"/>
                      </a:lnTo>
                      <a:lnTo>
                        <a:pt x="53" y="39"/>
                      </a:lnTo>
                      <a:lnTo>
                        <a:pt x="53" y="37"/>
                      </a:lnTo>
                      <a:lnTo>
                        <a:pt x="53" y="39"/>
                      </a:lnTo>
                      <a:lnTo>
                        <a:pt x="53" y="37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14" name="Freeform 102"/>
                <p:cNvSpPr>
                  <a:spLocks/>
                </p:cNvSpPr>
                <p:nvPr/>
              </p:nvSpPr>
              <p:spPr bwMode="auto">
                <a:xfrm>
                  <a:off x="1081" y="415"/>
                  <a:ext cx="12" cy="5"/>
                </a:xfrm>
                <a:custGeom>
                  <a:avLst/>
                  <a:gdLst>
                    <a:gd name="T0" fmla="*/ 0 w 60"/>
                    <a:gd name="T1" fmla="*/ 0 h 49"/>
                    <a:gd name="T2" fmla="*/ 0 w 60"/>
                    <a:gd name="T3" fmla="*/ 0 h 49"/>
                    <a:gd name="T4" fmla="*/ 0 w 60"/>
                    <a:gd name="T5" fmla="*/ 0 h 49"/>
                    <a:gd name="T6" fmla="*/ 0 w 60"/>
                    <a:gd name="T7" fmla="*/ 0 h 49"/>
                    <a:gd name="T8" fmla="*/ 0 w 60"/>
                    <a:gd name="T9" fmla="*/ 0 h 49"/>
                    <a:gd name="T10" fmla="*/ 0 w 60"/>
                    <a:gd name="T11" fmla="*/ 0 h 49"/>
                    <a:gd name="T12" fmla="*/ 0 w 60"/>
                    <a:gd name="T13" fmla="*/ 0 h 49"/>
                    <a:gd name="T14" fmla="*/ 0 w 60"/>
                    <a:gd name="T15" fmla="*/ 0 h 49"/>
                    <a:gd name="T16" fmla="*/ 0 w 60"/>
                    <a:gd name="T17" fmla="*/ 0 h 49"/>
                    <a:gd name="T18" fmla="*/ 0 w 60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0" h="49">
                      <a:moveTo>
                        <a:pt x="5" y="19"/>
                      </a:moveTo>
                      <a:lnTo>
                        <a:pt x="12" y="0"/>
                      </a:lnTo>
                      <a:lnTo>
                        <a:pt x="0" y="13"/>
                      </a:lnTo>
                      <a:lnTo>
                        <a:pt x="40" y="49"/>
                      </a:lnTo>
                      <a:lnTo>
                        <a:pt x="52" y="37"/>
                      </a:lnTo>
                      <a:lnTo>
                        <a:pt x="60" y="19"/>
                      </a:lnTo>
                      <a:lnTo>
                        <a:pt x="52" y="37"/>
                      </a:lnTo>
                      <a:lnTo>
                        <a:pt x="60" y="29"/>
                      </a:lnTo>
                      <a:lnTo>
                        <a:pt x="60" y="19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15" name="Freeform 103"/>
                <p:cNvSpPr>
                  <a:spLocks/>
                </p:cNvSpPr>
                <p:nvPr/>
              </p:nvSpPr>
              <p:spPr bwMode="auto">
                <a:xfrm>
                  <a:off x="1082" y="403"/>
                  <a:ext cx="11" cy="14"/>
                </a:xfrm>
                <a:custGeom>
                  <a:avLst/>
                  <a:gdLst>
                    <a:gd name="T0" fmla="*/ 0 w 55"/>
                    <a:gd name="T1" fmla="*/ 0 h 124"/>
                    <a:gd name="T2" fmla="*/ 0 w 55"/>
                    <a:gd name="T3" fmla="*/ 0 h 124"/>
                    <a:gd name="T4" fmla="*/ 0 w 55"/>
                    <a:gd name="T5" fmla="*/ 0 h 124"/>
                    <a:gd name="T6" fmla="*/ 0 w 55"/>
                    <a:gd name="T7" fmla="*/ 0 h 124"/>
                    <a:gd name="T8" fmla="*/ 0 w 55"/>
                    <a:gd name="T9" fmla="*/ 0 h 124"/>
                    <a:gd name="T10" fmla="*/ 0 w 55"/>
                    <a:gd name="T11" fmla="*/ 0 h 124"/>
                    <a:gd name="T12" fmla="*/ 0 w 55"/>
                    <a:gd name="T13" fmla="*/ 0 h 124"/>
                    <a:gd name="T14" fmla="*/ 0 w 55"/>
                    <a:gd name="T15" fmla="*/ 0 h 124"/>
                    <a:gd name="T16" fmla="*/ 0 w 55"/>
                    <a:gd name="T17" fmla="*/ 0 h 124"/>
                    <a:gd name="T18" fmla="*/ 0 w 55"/>
                    <a:gd name="T19" fmla="*/ 0 h 1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124">
                      <a:moveTo>
                        <a:pt x="27" y="0"/>
                      </a:moveTo>
                      <a:lnTo>
                        <a:pt x="0" y="26"/>
                      </a:lnTo>
                      <a:lnTo>
                        <a:pt x="0" y="124"/>
                      </a:lnTo>
                      <a:lnTo>
                        <a:pt x="55" y="124"/>
                      </a:lnTo>
                      <a:lnTo>
                        <a:pt x="55" y="26"/>
                      </a:lnTo>
                      <a:lnTo>
                        <a:pt x="27" y="53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16" name="Freeform 104"/>
                <p:cNvSpPr>
                  <a:spLocks/>
                </p:cNvSpPr>
                <p:nvPr/>
              </p:nvSpPr>
              <p:spPr bwMode="auto">
                <a:xfrm>
                  <a:off x="1088" y="403"/>
                  <a:ext cx="14" cy="6"/>
                </a:xfrm>
                <a:custGeom>
                  <a:avLst/>
                  <a:gdLst>
                    <a:gd name="T0" fmla="*/ 0 w 71"/>
                    <a:gd name="T1" fmla="*/ 0 h 53"/>
                    <a:gd name="T2" fmla="*/ 0 w 71"/>
                    <a:gd name="T3" fmla="*/ 0 h 53"/>
                    <a:gd name="T4" fmla="*/ 0 w 71"/>
                    <a:gd name="T5" fmla="*/ 0 h 53"/>
                    <a:gd name="T6" fmla="*/ 0 w 71"/>
                    <a:gd name="T7" fmla="*/ 0 h 53"/>
                    <a:gd name="T8" fmla="*/ 0 w 71"/>
                    <a:gd name="T9" fmla="*/ 0 h 53"/>
                    <a:gd name="T10" fmla="*/ 0 w 71"/>
                    <a:gd name="T11" fmla="*/ 0 h 53"/>
                    <a:gd name="T12" fmla="*/ 0 w 71"/>
                    <a:gd name="T13" fmla="*/ 0 h 53"/>
                    <a:gd name="T14" fmla="*/ 0 w 71"/>
                    <a:gd name="T15" fmla="*/ 0 h 53"/>
                    <a:gd name="T16" fmla="*/ 0 w 71"/>
                    <a:gd name="T17" fmla="*/ 0 h 53"/>
                    <a:gd name="T18" fmla="*/ 0 w 71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1" h="53">
                      <a:moveTo>
                        <a:pt x="31" y="8"/>
                      </a:moveTo>
                      <a:lnTo>
                        <a:pt x="51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51" y="53"/>
                      </a:lnTo>
                      <a:lnTo>
                        <a:pt x="71" y="45"/>
                      </a:lnTo>
                      <a:lnTo>
                        <a:pt x="51" y="53"/>
                      </a:lnTo>
                      <a:lnTo>
                        <a:pt x="63" y="53"/>
                      </a:lnTo>
                      <a:lnTo>
                        <a:pt x="71" y="45"/>
                      </a:lnTo>
                      <a:lnTo>
                        <a:pt x="31" y="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17" name="Freeform 105"/>
                <p:cNvSpPr>
                  <a:spLocks/>
                </p:cNvSpPr>
                <p:nvPr/>
              </p:nvSpPr>
              <p:spPr bwMode="auto">
                <a:xfrm>
                  <a:off x="1094" y="403"/>
                  <a:ext cx="12" cy="5"/>
                </a:xfrm>
                <a:custGeom>
                  <a:avLst/>
                  <a:gdLst>
                    <a:gd name="T0" fmla="*/ 0 w 60"/>
                    <a:gd name="T1" fmla="*/ 0 h 49"/>
                    <a:gd name="T2" fmla="*/ 0 w 60"/>
                    <a:gd name="T3" fmla="*/ 0 h 49"/>
                    <a:gd name="T4" fmla="*/ 0 w 60"/>
                    <a:gd name="T5" fmla="*/ 0 h 49"/>
                    <a:gd name="T6" fmla="*/ 0 w 60"/>
                    <a:gd name="T7" fmla="*/ 0 h 49"/>
                    <a:gd name="T8" fmla="*/ 0 w 60"/>
                    <a:gd name="T9" fmla="*/ 0 h 49"/>
                    <a:gd name="T10" fmla="*/ 0 w 60"/>
                    <a:gd name="T11" fmla="*/ 0 h 49"/>
                    <a:gd name="T12" fmla="*/ 0 w 60"/>
                    <a:gd name="T13" fmla="*/ 0 h 49"/>
                    <a:gd name="T14" fmla="*/ 0 w 60"/>
                    <a:gd name="T15" fmla="*/ 0 h 49"/>
                    <a:gd name="T16" fmla="*/ 0 w 60"/>
                    <a:gd name="T17" fmla="*/ 0 h 49"/>
                    <a:gd name="T18" fmla="*/ 0 w 60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0" h="49">
                      <a:moveTo>
                        <a:pt x="5" y="18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40" y="49"/>
                      </a:lnTo>
                      <a:lnTo>
                        <a:pt x="52" y="36"/>
                      </a:lnTo>
                      <a:lnTo>
                        <a:pt x="60" y="18"/>
                      </a:lnTo>
                      <a:lnTo>
                        <a:pt x="52" y="36"/>
                      </a:lnTo>
                      <a:lnTo>
                        <a:pt x="60" y="28"/>
                      </a:lnTo>
                      <a:lnTo>
                        <a:pt x="60" y="18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18" name="Freeform 106"/>
                <p:cNvSpPr>
                  <a:spLocks/>
                </p:cNvSpPr>
                <p:nvPr/>
              </p:nvSpPr>
              <p:spPr bwMode="auto">
                <a:xfrm>
                  <a:off x="1095" y="401"/>
                  <a:ext cx="11" cy="6"/>
                </a:xfrm>
                <a:custGeom>
                  <a:avLst/>
                  <a:gdLst>
                    <a:gd name="T0" fmla="*/ 0 w 55"/>
                    <a:gd name="T1" fmla="*/ 0 h 54"/>
                    <a:gd name="T2" fmla="*/ 0 w 55"/>
                    <a:gd name="T3" fmla="*/ 0 h 54"/>
                    <a:gd name="T4" fmla="*/ 0 w 55"/>
                    <a:gd name="T5" fmla="*/ 0 h 54"/>
                    <a:gd name="T6" fmla="*/ 0 w 55"/>
                    <a:gd name="T7" fmla="*/ 0 h 54"/>
                    <a:gd name="T8" fmla="*/ 0 w 55"/>
                    <a:gd name="T9" fmla="*/ 0 h 54"/>
                    <a:gd name="T10" fmla="*/ 0 w 55"/>
                    <a:gd name="T11" fmla="*/ 0 h 54"/>
                    <a:gd name="T12" fmla="*/ 0 w 55"/>
                    <a:gd name="T13" fmla="*/ 0 h 54"/>
                    <a:gd name="T14" fmla="*/ 0 w 55"/>
                    <a:gd name="T15" fmla="*/ 0 h 54"/>
                    <a:gd name="T16" fmla="*/ 0 w 55"/>
                    <a:gd name="T17" fmla="*/ 0 h 54"/>
                    <a:gd name="T18" fmla="*/ 0 w 55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4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39"/>
                      </a:lnTo>
                      <a:lnTo>
                        <a:pt x="55" y="39"/>
                      </a:lnTo>
                      <a:lnTo>
                        <a:pt x="55" y="27"/>
                      </a:lnTo>
                      <a:lnTo>
                        <a:pt x="27" y="54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19" name="Freeform 107"/>
                <p:cNvSpPr>
                  <a:spLocks/>
                </p:cNvSpPr>
                <p:nvPr/>
              </p:nvSpPr>
              <p:spPr bwMode="auto">
                <a:xfrm>
                  <a:off x="1098" y="401"/>
                  <a:ext cx="11" cy="6"/>
                </a:xfrm>
                <a:custGeom>
                  <a:avLst/>
                  <a:gdLst>
                    <a:gd name="T0" fmla="*/ 0 w 55"/>
                    <a:gd name="T1" fmla="*/ 0 h 54"/>
                    <a:gd name="T2" fmla="*/ 0 w 55"/>
                    <a:gd name="T3" fmla="*/ 0 h 54"/>
                    <a:gd name="T4" fmla="*/ 0 w 55"/>
                    <a:gd name="T5" fmla="*/ 0 h 54"/>
                    <a:gd name="T6" fmla="*/ 0 w 55"/>
                    <a:gd name="T7" fmla="*/ 0 h 54"/>
                    <a:gd name="T8" fmla="*/ 0 w 55"/>
                    <a:gd name="T9" fmla="*/ 0 h 54"/>
                    <a:gd name="T10" fmla="*/ 0 w 55"/>
                    <a:gd name="T11" fmla="*/ 0 h 54"/>
                    <a:gd name="T12" fmla="*/ 0 w 55"/>
                    <a:gd name="T13" fmla="*/ 0 h 54"/>
                    <a:gd name="T14" fmla="*/ 0 w 55"/>
                    <a:gd name="T15" fmla="*/ 0 h 54"/>
                    <a:gd name="T16" fmla="*/ 0 w 55"/>
                    <a:gd name="T17" fmla="*/ 0 h 54"/>
                    <a:gd name="T18" fmla="*/ 0 w 55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4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14" y="54"/>
                      </a:lnTo>
                      <a:lnTo>
                        <a:pt x="27" y="54"/>
                      </a:lnTo>
                      <a:lnTo>
                        <a:pt x="55" y="27"/>
                      </a:lnTo>
                      <a:lnTo>
                        <a:pt x="27" y="54"/>
                      </a:lnTo>
                      <a:lnTo>
                        <a:pt x="55" y="54"/>
                      </a:lnTo>
                      <a:lnTo>
                        <a:pt x="55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20" name="Freeform 108"/>
                <p:cNvSpPr>
                  <a:spLocks/>
                </p:cNvSpPr>
                <p:nvPr/>
              </p:nvSpPr>
              <p:spPr bwMode="auto">
                <a:xfrm>
                  <a:off x="1098" y="399"/>
                  <a:ext cx="11" cy="6"/>
                </a:xfrm>
                <a:custGeom>
                  <a:avLst/>
                  <a:gdLst>
                    <a:gd name="T0" fmla="*/ 0 w 55"/>
                    <a:gd name="T1" fmla="*/ 0 h 54"/>
                    <a:gd name="T2" fmla="*/ 0 w 55"/>
                    <a:gd name="T3" fmla="*/ 0 h 54"/>
                    <a:gd name="T4" fmla="*/ 0 w 55"/>
                    <a:gd name="T5" fmla="*/ 0 h 54"/>
                    <a:gd name="T6" fmla="*/ 0 w 55"/>
                    <a:gd name="T7" fmla="*/ 0 h 54"/>
                    <a:gd name="T8" fmla="*/ 0 w 55"/>
                    <a:gd name="T9" fmla="*/ 0 h 54"/>
                    <a:gd name="T10" fmla="*/ 0 w 55"/>
                    <a:gd name="T11" fmla="*/ 0 h 54"/>
                    <a:gd name="T12" fmla="*/ 0 w 55"/>
                    <a:gd name="T13" fmla="*/ 0 h 54"/>
                    <a:gd name="T14" fmla="*/ 0 w 55"/>
                    <a:gd name="T15" fmla="*/ 0 h 54"/>
                    <a:gd name="T16" fmla="*/ 0 w 55"/>
                    <a:gd name="T17" fmla="*/ 0 h 54"/>
                    <a:gd name="T18" fmla="*/ 0 w 55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4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40"/>
                      </a:lnTo>
                      <a:lnTo>
                        <a:pt x="55" y="40"/>
                      </a:lnTo>
                      <a:lnTo>
                        <a:pt x="55" y="27"/>
                      </a:lnTo>
                      <a:lnTo>
                        <a:pt x="27" y="54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21" name="Freeform 109"/>
                <p:cNvSpPr>
                  <a:spLocks/>
                </p:cNvSpPr>
                <p:nvPr/>
              </p:nvSpPr>
              <p:spPr bwMode="auto">
                <a:xfrm>
                  <a:off x="1100" y="399"/>
                  <a:ext cx="11" cy="6"/>
                </a:xfrm>
                <a:custGeom>
                  <a:avLst/>
                  <a:gdLst>
                    <a:gd name="T0" fmla="*/ 0 w 55"/>
                    <a:gd name="T1" fmla="*/ 0 h 54"/>
                    <a:gd name="T2" fmla="*/ 0 w 55"/>
                    <a:gd name="T3" fmla="*/ 0 h 54"/>
                    <a:gd name="T4" fmla="*/ 0 w 55"/>
                    <a:gd name="T5" fmla="*/ 0 h 54"/>
                    <a:gd name="T6" fmla="*/ 0 w 55"/>
                    <a:gd name="T7" fmla="*/ 0 h 54"/>
                    <a:gd name="T8" fmla="*/ 0 w 55"/>
                    <a:gd name="T9" fmla="*/ 0 h 54"/>
                    <a:gd name="T10" fmla="*/ 0 w 55"/>
                    <a:gd name="T11" fmla="*/ 0 h 54"/>
                    <a:gd name="T12" fmla="*/ 0 w 55"/>
                    <a:gd name="T13" fmla="*/ 0 h 54"/>
                    <a:gd name="T14" fmla="*/ 0 w 55"/>
                    <a:gd name="T15" fmla="*/ 0 h 54"/>
                    <a:gd name="T16" fmla="*/ 0 w 55"/>
                    <a:gd name="T17" fmla="*/ 0 h 54"/>
                    <a:gd name="T18" fmla="*/ 0 w 55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4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14" y="54"/>
                      </a:lnTo>
                      <a:lnTo>
                        <a:pt x="28" y="54"/>
                      </a:lnTo>
                      <a:lnTo>
                        <a:pt x="55" y="27"/>
                      </a:lnTo>
                      <a:lnTo>
                        <a:pt x="28" y="54"/>
                      </a:lnTo>
                      <a:lnTo>
                        <a:pt x="55" y="54"/>
                      </a:lnTo>
                      <a:lnTo>
                        <a:pt x="55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22" name="Freeform 110"/>
                <p:cNvSpPr>
                  <a:spLocks/>
                </p:cNvSpPr>
                <p:nvPr/>
              </p:nvSpPr>
              <p:spPr bwMode="auto">
                <a:xfrm>
                  <a:off x="1100" y="398"/>
                  <a:ext cx="11" cy="6"/>
                </a:xfrm>
                <a:custGeom>
                  <a:avLst/>
                  <a:gdLst>
                    <a:gd name="T0" fmla="*/ 0 w 55"/>
                    <a:gd name="T1" fmla="*/ 0 h 53"/>
                    <a:gd name="T2" fmla="*/ 0 w 55"/>
                    <a:gd name="T3" fmla="*/ 0 h 53"/>
                    <a:gd name="T4" fmla="*/ 0 w 55"/>
                    <a:gd name="T5" fmla="*/ 0 h 53"/>
                    <a:gd name="T6" fmla="*/ 0 w 55"/>
                    <a:gd name="T7" fmla="*/ 0 h 53"/>
                    <a:gd name="T8" fmla="*/ 0 w 55"/>
                    <a:gd name="T9" fmla="*/ 0 h 53"/>
                    <a:gd name="T10" fmla="*/ 0 w 55"/>
                    <a:gd name="T11" fmla="*/ 0 h 53"/>
                    <a:gd name="T12" fmla="*/ 0 w 55"/>
                    <a:gd name="T13" fmla="*/ 0 h 53"/>
                    <a:gd name="T14" fmla="*/ 0 w 55"/>
                    <a:gd name="T15" fmla="*/ 0 h 53"/>
                    <a:gd name="T16" fmla="*/ 0 w 55"/>
                    <a:gd name="T17" fmla="*/ 0 h 53"/>
                    <a:gd name="T18" fmla="*/ 0 w 5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3">
                      <a:moveTo>
                        <a:pt x="28" y="0"/>
                      </a:moveTo>
                      <a:lnTo>
                        <a:pt x="0" y="26"/>
                      </a:lnTo>
                      <a:lnTo>
                        <a:pt x="0" y="39"/>
                      </a:lnTo>
                      <a:lnTo>
                        <a:pt x="55" y="39"/>
                      </a:lnTo>
                      <a:lnTo>
                        <a:pt x="55" y="26"/>
                      </a:lnTo>
                      <a:lnTo>
                        <a:pt x="28" y="53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23" name="Freeform 111"/>
                <p:cNvSpPr>
                  <a:spLocks/>
                </p:cNvSpPr>
                <p:nvPr/>
              </p:nvSpPr>
              <p:spPr bwMode="auto">
                <a:xfrm>
                  <a:off x="1103" y="398"/>
                  <a:ext cx="11" cy="6"/>
                </a:xfrm>
                <a:custGeom>
                  <a:avLst/>
                  <a:gdLst>
                    <a:gd name="T0" fmla="*/ 0 w 56"/>
                    <a:gd name="T1" fmla="*/ 0 h 53"/>
                    <a:gd name="T2" fmla="*/ 0 w 56"/>
                    <a:gd name="T3" fmla="*/ 0 h 53"/>
                    <a:gd name="T4" fmla="*/ 0 w 56"/>
                    <a:gd name="T5" fmla="*/ 0 h 53"/>
                    <a:gd name="T6" fmla="*/ 0 w 56"/>
                    <a:gd name="T7" fmla="*/ 0 h 53"/>
                    <a:gd name="T8" fmla="*/ 0 w 56"/>
                    <a:gd name="T9" fmla="*/ 0 h 53"/>
                    <a:gd name="T10" fmla="*/ 0 w 56"/>
                    <a:gd name="T11" fmla="*/ 0 h 53"/>
                    <a:gd name="T12" fmla="*/ 0 w 56"/>
                    <a:gd name="T13" fmla="*/ 0 h 53"/>
                    <a:gd name="T14" fmla="*/ 0 w 56"/>
                    <a:gd name="T15" fmla="*/ 0 h 53"/>
                    <a:gd name="T16" fmla="*/ 0 w 56"/>
                    <a:gd name="T17" fmla="*/ 0 h 53"/>
                    <a:gd name="T18" fmla="*/ 0 w 56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53">
                      <a:moveTo>
                        <a:pt x="0" y="26"/>
                      </a:moveTo>
                      <a:lnTo>
                        <a:pt x="28" y="0"/>
                      </a:lnTo>
                      <a:lnTo>
                        <a:pt x="16" y="0"/>
                      </a:lnTo>
                      <a:lnTo>
                        <a:pt x="16" y="53"/>
                      </a:lnTo>
                      <a:lnTo>
                        <a:pt x="28" y="53"/>
                      </a:lnTo>
                      <a:lnTo>
                        <a:pt x="56" y="26"/>
                      </a:lnTo>
                      <a:lnTo>
                        <a:pt x="28" y="53"/>
                      </a:lnTo>
                      <a:lnTo>
                        <a:pt x="56" y="53"/>
                      </a:lnTo>
                      <a:lnTo>
                        <a:pt x="56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24" name="Freeform 112"/>
                <p:cNvSpPr>
                  <a:spLocks/>
                </p:cNvSpPr>
                <p:nvPr/>
              </p:nvSpPr>
              <p:spPr bwMode="auto">
                <a:xfrm>
                  <a:off x="1103" y="396"/>
                  <a:ext cx="11" cy="6"/>
                </a:xfrm>
                <a:custGeom>
                  <a:avLst/>
                  <a:gdLst>
                    <a:gd name="T0" fmla="*/ 0 w 56"/>
                    <a:gd name="T1" fmla="*/ 0 h 53"/>
                    <a:gd name="T2" fmla="*/ 0 w 56"/>
                    <a:gd name="T3" fmla="*/ 0 h 53"/>
                    <a:gd name="T4" fmla="*/ 0 w 56"/>
                    <a:gd name="T5" fmla="*/ 0 h 53"/>
                    <a:gd name="T6" fmla="*/ 0 w 56"/>
                    <a:gd name="T7" fmla="*/ 0 h 53"/>
                    <a:gd name="T8" fmla="*/ 0 w 56"/>
                    <a:gd name="T9" fmla="*/ 0 h 53"/>
                    <a:gd name="T10" fmla="*/ 0 w 56"/>
                    <a:gd name="T11" fmla="*/ 0 h 53"/>
                    <a:gd name="T12" fmla="*/ 0 w 56"/>
                    <a:gd name="T13" fmla="*/ 0 h 53"/>
                    <a:gd name="T14" fmla="*/ 0 w 56"/>
                    <a:gd name="T15" fmla="*/ 0 h 53"/>
                    <a:gd name="T16" fmla="*/ 0 w 56"/>
                    <a:gd name="T17" fmla="*/ 0 h 53"/>
                    <a:gd name="T18" fmla="*/ 0 w 56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53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38"/>
                      </a:lnTo>
                      <a:lnTo>
                        <a:pt x="56" y="38"/>
                      </a:lnTo>
                      <a:lnTo>
                        <a:pt x="56" y="27"/>
                      </a:lnTo>
                      <a:lnTo>
                        <a:pt x="28" y="53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25" name="Freeform 113"/>
                <p:cNvSpPr>
                  <a:spLocks/>
                </p:cNvSpPr>
                <p:nvPr/>
              </p:nvSpPr>
              <p:spPr bwMode="auto">
                <a:xfrm>
                  <a:off x="1107" y="396"/>
                  <a:ext cx="8" cy="6"/>
                </a:xfrm>
                <a:custGeom>
                  <a:avLst/>
                  <a:gdLst>
                    <a:gd name="T0" fmla="*/ 0 w 40"/>
                    <a:gd name="T1" fmla="*/ 0 h 53"/>
                    <a:gd name="T2" fmla="*/ 0 w 40"/>
                    <a:gd name="T3" fmla="*/ 0 h 53"/>
                    <a:gd name="T4" fmla="*/ 0 w 40"/>
                    <a:gd name="T5" fmla="*/ 0 h 53"/>
                    <a:gd name="T6" fmla="*/ 0 w 40"/>
                    <a:gd name="T7" fmla="*/ 0 h 53"/>
                    <a:gd name="T8" fmla="*/ 0 w 40"/>
                    <a:gd name="T9" fmla="*/ 0 h 53"/>
                    <a:gd name="T10" fmla="*/ 0 w 40"/>
                    <a:gd name="T11" fmla="*/ 0 h 53"/>
                    <a:gd name="T12" fmla="*/ 0 w 40"/>
                    <a:gd name="T13" fmla="*/ 0 h 53"/>
                    <a:gd name="T14" fmla="*/ 0 w 40"/>
                    <a:gd name="T15" fmla="*/ 0 h 53"/>
                    <a:gd name="T16" fmla="*/ 0 w 40"/>
                    <a:gd name="T17" fmla="*/ 0 h 53"/>
                    <a:gd name="T18" fmla="*/ 0 w 40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53">
                      <a:moveTo>
                        <a:pt x="0" y="7"/>
                      </a:move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8" y="53"/>
                      </a:lnTo>
                      <a:lnTo>
                        <a:pt x="20" y="53"/>
                      </a:lnTo>
                      <a:lnTo>
                        <a:pt x="40" y="46"/>
                      </a:lnTo>
                      <a:lnTo>
                        <a:pt x="20" y="53"/>
                      </a:lnTo>
                      <a:lnTo>
                        <a:pt x="31" y="53"/>
                      </a:lnTo>
                      <a:lnTo>
                        <a:pt x="40" y="4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26" name="Freeform 114"/>
                <p:cNvSpPr>
                  <a:spLocks/>
                </p:cNvSpPr>
                <p:nvPr/>
              </p:nvSpPr>
              <p:spPr bwMode="auto">
                <a:xfrm>
                  <a:off x="1107" y="396"/>
                  <a:ext cx="12" cy="6"/>
                </a:xfrm>
                <a:custGeom>
                  <a:avLst/>
                  <a:gdLst>
                    <a:gd name="T0" fmla="*/ 0 w 60"/>
                    <a:gd name="T1" fmla="*/ 0 h 50"/>
                    <a:gd name="T2" fmla="*/ 0 w 60"/>
                    <a:gd name="T3" fmla="*/ 0 h 50"/>
                    <a:gd name="T4" fmla="*/ 0 w 60"/>
                    <a:gd name="T5" fmla="*/ 0 h 50"/>
                    <a:gd name="T6" fmla="*/ 0 w 60"/>
                    <a:gd name="T7" fmla="*/ 0 h 50"/>
                    <a:gd name="T8" fmla="*/ 0 w 60"/>
                    <a:gd name="T9" fmla="*/ 0 h 50"/>
                    <a:gd name="T10" fmla="*/ 0 w 60"/>
                    <a:gd name="T11" fmla="*/ 0 h 50"/>
                    <a:gd name="T12" fmla="*/ 0 w 60"/>
                    <a:gd name="T13" fmla="*/ 0 h 50"/>
                    <a:gd name="T14" fmla="*/ 0 w 60"/>
                    <a:gd name="T15" fmla="*/ 0 h 50"/>
                    <a:gd name="T16" fmla="*/ 0 w 60"/>
                    <a:gd name="T17" fmla="*/ 0 h 50"/>
                    <a:gd name="T18" fmla="*/ 0 w 60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0" h="50">
                      <a:moveTo>
                        <a:pt x="5" y="19"/>
                      </a:move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40" y="50"/>
                      </a:lnTo>
                      <a:lnTo>
                        <a:pt x="52" y="38"/>
                      </a:lnTo>
                      <a:lnTo>
                        <a:pt x="60" y="19"/>
                      </a:lnTo>
                      <a:lnTo>
                        <a:pt x="52" y="38"/>
                      </a:lnTo>
                      <a:lnTo>
                        <a:pt x="60" y="29"/>
                      </a:lnTo>
                      <a:lnTo>
                        <a:pt x="60" y="19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27" name="Freeform 115"/>
                <p:cNvSpPr>
                  <a:spLocks/>
                </p:cNvSpPr>
                <p:nvPr/>
              </p:nvSpPr>
              <p:spPr bwMode="auto">
                <a:xfrm>
                  <a:off x="1105" y="375"/>
                  <a:ext cx="14" cy="23"/>
                </a:xfrm>
                <a:custGeom>
                  <a:avLst/>
                  <a:gdLst>
                    <a:gd name="T0" fmla="*/ 0 w 68"/>
                    <a:gd name="T1" fmla="*/ 0 h 211"/>
                    <a:gd name="T2" fmla="*/ 0 w 68"/>
                    <a:gd name="T3" fmla="*/ 0 h 211"/>
                    <a:gd name="T4" fmla="*/ 0 w 68"/>
                    <a:gd name="T5" fmla="*/ 0 h 211"/>
                    <a:gd name="T6" fmla="*/ 0 w 68"/>
                    <a:gd name="T7" fmla="*/ 0 h 211"/>
                    <a:gd name="T8" fmla="*/ 0 w 68"/>
                    <a:gd name="T9" fmla="*/ 0 h 211"/>
                    <a:gd name="T10" fmla="*/ 0 w 68"/>
                    <a:gd name="T11" fmla="*/ 0 h 211"/>
                    <a:gd name="T12" fmla="*/ 0 w 68"/>
                    <a:gd name="T13" fmla="*/ 0 h 211"/>
                    <a:gd name="T14" fmla="*/ 0 w 68"/>
                    <a:gd name="T15" fmla="*/ 0 h 211"/>
                    <a:gd name="T16" fmla="*/ 0 w 68"/>
                    <a:gd name="T17" fmla="*/ 0 h 211"/>
                    <a:gd name="T18" fmla="*/ 0 w 68"/>
                    <a:gd name="T19" fmla="*/ 0 h 211"/>
                    <a:gd name="T20" fmla="*/ 0 w 68"/>
                    <a:gd name="T21" fmla="*/ 0 h 211"/>
                    <a:gd name="T22" fmla="*/ 0 w 68"/>
                    <a:gd name="T23" fmla="*/ 0 h 211"/>
                    <a:gd name="T24" fmla="*/ 0 w 68"/>
                    <a:gd name="T25" fmla="*/ 0 h 211"/>
                    <a:gd name="T26" fmla="*/ 0 w 68"/>
                    <a:gd name="T27" fmla="*/ 0 h 211"/>
                    <a:gd name="T28" fmla="*/ 0 w 68"/>
                    <a:gd name="T29" fmla="*/ 0 h 211"/>
                    <a:gd name="T30" fmla="*/ 0 w 68"/>
                    <a:gd name="T31" fmla="*/ 0 h 211"/>
                    <a:gd name="T32" fmla="*/ 0 w 68"/>
                    <a:gd name="T33" fmla="*/ 0 h 211"/>
                    <a:gd name="T34" fmla="*/ 0 w 68"/>
                    <a:gd name="T35" fmla="*/ 0 h 211"/>
                    <a:gd name="T36" fmla="*/ 0 w 68"/>
                    <a:gd name="T37" fmla="*/ 0 h 211"/>
                    <a:gd name="T38" fmla="*/ 0 w 68"/>
                    <a:gd name="T39" fmla="*/ 0 h 211"/>
                    <a:gd name="T40" fmla="*/ 0 w 68"/>
                    <a:gd name="T41" fmla="*/ 0 h 211"/>
                    <a:gd name="T42" fmla="*/ 0 w 68"/>
                    <a:gd name="T43" fmla="*/ 0 h 211"/>
                    <a:gd name="T44" fmla="*/ 0 w 68"/>
                    <a:gd name="T45" fmla="*/ 0 h 211"/>
                    <a:gd name="T46" fmla="*/ 0 w 68"/>
                    <a:gd name="T47" fmla="*/ 0 h 211"/>
                    <a:gd name="T48" fmla="*/ 0 w 68"/>
                    <a:gd name="T49" fmla="*/ 0 h 211"/>
                    <a:gd name="T50" fmla="*/ 0 w 68"/>
                    <a:gd name="T51" fmla="*/ 0 h 211"/>
                    <a:gd name="T52" fmla="*/ 0 w 68"/>
                    <a:gd name="T53" fmla="*/ 0 h 211"/>
                    <a:gd name="T54" fmla="*/ 0 w 68"/>
                    <a:gd name="T55" fmla="*/ 0 h 211"/>
                    <a:gd name="T56" fmla="*/ 0 w 68"/>
                    <a:gd name="T57" fmla="*/ 0 h 211"/>
                    <a:gd name="T58" fmla="*/ 0 w 68"/>
                    <a:gd name="T59" fmla="*/ 0 h 211"/>
                    <a:gd name="T60" fmla="*/ 0 w 68"/>
                    <a:gd name="T61" fmla="*/ 0 h 211"/>
                    <a:gd name="T62" fmla="*/ 0 w 68"/>
                    <a:gd name="T63" fmla="*/ 0 h 211"/>
                    <a:gd name="T64" fmla="*/ 0 w 68"/>
                    <a:gd name="T65" fmla="*/ 0 h 211"/>
                    <a:gd name="T66" fmla="*/ 0 w 68"/>
                    <a:gd name="T67" fmla="*/ 0 h 211"/>
                    <a:gd name="T68" fmla="*/ 0 w 68"/>
                    <a:gd name="T69" fmla="*/ 0 h 211"/>
                    <a:gd name="T70" fmla="*/ 0 w 68"/>
                    <a:gd name="T71" fmla="*/ 0 h 211"/>
                    <a:gd name="T72" fmla="*/ 0 w 68"/>
                    <a:gd name="T73" fmla="*/ 0 h 211"/>
                    <a:gd name="T74" fmla="*/ 0 w 68"/>
                    <a:gd name="T75" fmla="*/ 0 h 211"/>
                    <a:gd name="T76" fmla="*/ 0 w 68"/>
                    <a:gd name="T77" fmla="*/ 0 h 211"/>
                    <a:gd name="T78" fmla="*/ 0 w 68"/>
                    <a:gd name="T79" fmla="*/ 0 h 21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68" h="211">
                      <a:moveTo>
                        <a:pt x="28" y="53"/>
                      </a:moveTo>
                      <a:lnTo>
                        <a:pt x="0" y="26"/>
                      </a:lnTo>
                      <a:lnTo>
                        <a:pt x="0" y="38"/>
                      </a:lnTo>
                      <a:lnTo>
                        <a:pt x="0" y="50"/>
                      </a:lnTo>
                      <a:lnTo>
                        <a:pt x="2" y="63"/>
                      </a:lnTo>
                      <a:lnTo>
                        <a:pt x="3" y="74"/>
                      </a:lnTo>
                      <a:lnTo>
                        <a:pt x="4" y="85"/>
                      </a:lnTo>
                      <a:lnTo>
                        <a:pt x="4" y="96"/>
                      </a:lnTo>
                      <a:lnTo>
                        <a:pt x="5" y="109"/>
                      </a:lnTo>
                      <a:lnTo>
                        <a:pt x="7" y="121"/>
                      </a:lnTo>
                      <a:lnTo>
                        <a:pt x="8" y="132"/>
                      </a:lnTo>
                      <a:lnTo>
                        <a:pt x="9" y="143"/>
                      </a:lnTo>
                      <a:lnTo>
                        <a:pt x="9" y="154"/>
                      </a:lnTo>
                      <a:lnTo>
                        <a:pt x="10" y="167"/>
                      </a:lnTo>
                      <a:lnTo>
                        <a:pt x="11" y="178"/>
                      </a:lnTo>
                      <a:lnTo>
                        <a:pt x="13" y="188"/>
                      </a:lnTo>
                      <a:lnTo>
                        <a:pt x="13" y="199"/>
                      </a:lnTo>
                      <a:lnTo>
                        <a:pt x="13" y="211"/>
                      </a:lnTo>
                      <a:lnTo>
                        <a:pt x="68" y="211"/>
                      </a:lnTo>
                      <a:lnTo>
                        <a:pt x="68" y="199"/>
                      </a:lnTo>
                      <a:lnTo>
                        <a:pt x="68" y="186"/>
                      </a:lnTo>
                      <a:lnTo>
                        <a:pt x="67" y="173"/>
                      </a:lnTo>
                      <a:lnTo>
                        <a:pt x="66" y="163"/>
                      </a:lnTo>
                      <a:lnTo>
                        <a:pt x="65" y="152"/>
                      </a:lnTo>
                      <a:lnTo>
                        <a:pt x="65" y="140"/>
                      </a:lnTo>
                      <a:lnTo>
                        <a:pt x="63" y="128"/>
                      </a:lnTo>
                      <a:lnTo>
                        <a:pt x="62" y="115"/>
                      </a:lnTo>
                      <a:lnTo>
                        <a:pt x="60" y="103"/>
                      </a:lnTo>
                      <a:lnTo>
                        <a:pt x="59" y="93"/>
                      </a:lnTo>
                      <a:lnTo>
                        <a:pt x="59" y="83"/>
                      </a:lnTo>
                      <a:lnTo>
                        <a:pt x="58" y="70"/>
                      </a:lnTo>
                      <a:lnTo>
                        <a:pt x="57" y="58"/>
                      </a:lnTo>
                      <a:lnTo>
                        <a:pt x="56" y="48"/>
                      </a:lnTo>
                      <a:lnTo>
                        <a:pt x="56" y="38"/>
                      </a:lnTo>
                      <a:lnTo>
                        <a:pt x="56" y="26"/>
                      </a:lnTo>
                      <a:lnTo>
                        <a:pt x="28" y="0"/>
                      </a:lnTo>
                      <a:lnTo>
                        <a:pt x="56" y="26"/>
                      </a:lnTo>
                      <a:lnTo>
                        <a:pt x="56" y="0"/>
                      </a:lnTo>
                      <a:lnTo>
                        <a:pt x="28" y="0"/>
                      </a:lnTo>
                      <a:lnTo>
                        <a:pt x="28" y="5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28" name="Freeform 116"/>
                <p:cNvSpPr>
                  <a:spLocks/>
                </p:cNvSpPr>
                <p:nvPr/>
              </p:nvSpPr>
              <p:spPr bwMode="auto">
                <a:xfrm>
                  <a:off x="1068" y="362"/>
                  <a:ext cx="43" cy="19"/>
                </a:xfrm>
                <a:custGeom>
                  <a:avLst/>
                  <a:gdLst>
                    <a:gd name="T0" fmla="*/ 0 w 212"/>
                    <a:gd name="T1" fmla="*/ 0 h 163"/>
                    <a:gd name="T2" fmla="*/ 0 w 212"/>
                    <a:gd name="T3" fmla="*/ 0 h 163"/>
                    <a:gd name="T4" fmla="*/ 0 w 212"/>
                    <a:gd name="T5" fmla="*/ 0 h 163"/>
                    <a:gd name="T6" fmla="*/ 0 w 212"/>
                    <a:gd name="T7" fmla="*/ 0 h 163"/>
                    <a:gd name="T8" fmla="*/ 0 w 212"/>
                    <a:gd name="T9" fmla="*/ 0 h 163"/>
                    <a:gd name="T10" fmla="*/ 0 w 212"/>
                    <a:gd name="T11" fmla="*/ 0 h 163"/>
                    <a:gd name="T12" fmla="*/ 0 w 212"/>
                    <a:gd name="T13" fmla="*/ 0 h 163"/>
                    <a:gd name="T14" fmla="*/ 0 w 212"/>
                    <a:gd name="T15" fmla="*/ 0 h 163"/>
                    <a:gd name="T16" fmla="*/ 0 w 212"/>
                    <a:gd name="T17" fmla="*/ 0 h 163"/>
                    <a:gd name="T18" fmla="*/ 0 w 212"/>
                    <a:gd name="T19" fmla="*/ 0 h 163"/>
                    <a:gd name="T20" fmla="*/ 0 w 212"/>
                    <a:gd name="T21" fmla="*/ 0 h 163"/>
                    <a:gd name="T22" fmla="*/ 0 w 212"/>
                    <a:gd name="T23" fmla="*/ 0 h 163"/>
                    <a:gd name="T24" fmla="*/ 0 w 212"/>
                    <a:gd name="T25" fmla="*/ 0 h 163"/>
                    <a:gd name="T26" fmla="*/ 0 w 212"/>
                    <a:gd name="T27" fmla="*/ 0 h 163"/>
                    <a:gd name="T28" fmla="*/ 0 w 212"/>
                    <a:gd name="T29" fmla="*/ 0 h 163"/>
                    <a:gd name="T30" fmla="*/ 0 w 212"/>
                    <a:gd name="T31" fmla="*/ 0 h 163"/>
                    <a:gd name="T32" fmla="*/ 0 w 212"/>
                    <a:gd name="T33" fmla="*/ 0 h 163"/>
                    <a:gd name="T34" fmla="*/ 0 w 212"/>
                    <a:gd name="T35" fmla="*/ 0 h 163"/>
                    <a:gd name="T36" fmla="*/ 0 w 212"/>
                    <a:gd name="T37" fmla="*/ 0 h 163"/>
                    <a:gd name="T38" fmla="*/ 0 w 212"/>
                    <a:gd name="T39" fmla="*/ 0 h 163"/>
                    <a:gd name="T40" fmla="*/ 0 w 212"/>
                    <a:gd name="T41" fmla="*/ 0 h 163"/>
                    <a:gd name="T42" fmla="*/ 0 w 212"/>
                    <a:gd name="T43" fmla="*/ 0 h 163"/>
                    <a:gd name="T44" fmla="*/ 0 w 212"/>
                    <a:gd name="T45" fmla="*/ 0 h 163"/>
                    <a:gd name="T46" fmla="*/ 0 w 212"/>
                    <a:gd name="T47" fmla="*/ 0 h 163"/>
                    <a:gd name="T48" fmla="*/ 0 w 212"/>
                    <a:gd name="T49" fmla="*/ 0 h 163"/>
                    <a:gd name="T50" fmla="*/ 0 w 212"/>
                    <a:gd name="T51" fmla="*/ 0 h 163"/>
                    <a:gd name="T52" fmla="*/ 0 w 212"/>
                    <a:gd name="T53" fmla="*/ 0 h 163"/>
                    <a:gd name="T54" fmla="*/ 0 w 212"/>
                    <a:gd name="T55" fmla="*/ 0 h 163"/>
                    <a:gd name="T56" fmla="*/ 0 w 212"/>
                    <a:gd name="T57" fmla="*/ 0 h 163"/>
                    <a:gd name="T58" fmla="*/ 0 w 212"/>
                    <a:gd name="T59" fmla="*/ 0 h 163"/>
                    <a:gd name="T60" fmla="*/ 0 w 212"/>
                    <a:gd name="T61" fmla="*/ 0 h 163"/>
                    <a:gd name="T62" fmla="*/ 0 w 212"/>
                    <a:gd name="T63" fmla="*/ 0 h 163"/>
                    <a:gd name="T64" fmla="*/ 0 w 212"/>
                    <a:gd name="T65" fmla="*/ 0 h 163"/>
                    <a:gd name="T66" fmla="*/ 0 w 212"/>
                    <a:gd name="T67" fmla="*/ 0 h 163"/>
                    <a:gd name="T68" fmla="*/ 0 w 212"/>
                    <a:gd name="T69" fmla="*/ 0 h 163"/>
                    <a:gd name="T70" fmla="*/ 0 w 212"/>
                    <a:gd name="T71" fmla="*/ 0 h 163"/>
                    <a:gd name="T72" fmla="*/ 0 w 212"/>
                    <a:gd name="T73" fmla="*/ 0 h 163"/>
                    <a:gd name="T74" fmla="*/ 0 w 212"/>
                    <a:gd name="T75" fmla="*/ 0 h 163"/>
                    <a:gd name="T76" fmla="*/ 0 w 212"/>
                    <a:gd name="T77" fmla="*/ 0 h 163"/>
                    <a:gd name="T78" fmla="*/ 0 w 212"/>
                    <a:gd name="T79" fmla="*/ 0 h 16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12" h="163">
                      <a:moveTo>
                        <a:pt x="35" y="0"/>
                      </a:moveTo>
                      <a:lnTo>
                        <a:pt x="11" y="14"/>
                      </a:lnTo>
                      <a:lnTo>
                        <a:pt x="2" y="35"/>
                      </a:lnTo>
                      <a:lnTo>
                        <a:pt x="0" y="56"/>
                      </a:lnTo>
                      <a:lnTo>
                        <a:pt x="3" y="76"/>
                      </a:lnTo>
                      <a:lnTo>
                        <a:pt x="14" y="96"/>
                      </a:lnTo>
                      <a:lnTo>
                        <a:pt x="29" y="110"/>
                      </a:lnTo>
                      <a:lnTo>
                        <a:pt x="45" y="121"/>
                      </a:lnTo>
                      <a:lnTo>
                        <a:pt x="63" y="131"/>
                      </a:lnTo>
                      <a:lnTo>
                        <a:pt x="81" y="137"/>
                      </a:lnTo>
                      <a:lnTo>
                        <a:pt x="99" y="145"/>
                      </a:lnTo>
                      <a:lnTo>
                        <a:pt x="120" y="150"/>
                      </a:lnTo>
                      <a:lnTo>
                        <a:pt x="139" y="154"/>
                      </a:lnTo>
                      <a:lnTo>
                        <a:pt x="157" y="158"/>
                      </a:lnTo>
                      <a:lnTo>
                        <a:pt x="173" y="160"/>
                      </a:lnTo>
                      <a:lnTo>
                        <a:pt x="189" y="162"/>
                      </a:lnTo>
                      <a:lnTo>
                        <a:pt x="202" y="163"/>
                      </a:lnTo>
                      <a:lnTo>
                        <a:pt x="212" y="163"/>
                      </a:lnTo>
                      <a:lnTo>
                        <a:pt x="212" y="110"/>
                      </a:lnTo>
                      <a:lnTo>
                        <a:pt x="204" y="110"/>
                      </a:lnTo>
                      <a:lnTo>
                        <a:pt x="195" y="109"/>
                      </a:lnTo>
                      <a:lnTo>
                        <a:pt x="182" y="106"/>
                      </a:lnTo>
                      <a:lnTo>
                        <a:pt x="166" y="104"/>
                      </a:lnTo>
                      <a:lnTo>
                        <a:pt x="150" y="101"/>
                      </a:lnTo>
                      <a:lnTo>
                        <a:pt x="134" y="99"/>
                      </a:lnTo>
                      <a:lnTo>
                        <a:pt x="117" y="94"/>
                      </a:lnTo>
                      <a:lnTo>
                        <a:pt x="100" y="88"/>
                      </a:lnTo>
                      <a:lnTo>
                        <a:pt x="85" y="82"/>
                      </a:lnTo>
                      <a:lnTo>
                        <a:pt x="74" y="76"/>
                      </a:lnTo>
                      <a:lnTo>
                        <a:pt x="64" y="69"/>
                      </a:lnTo>
                      <a:lnTo>
                        <a:pt x="58" y="64"/>
                      </a:lnTo>
                      <a:lnTo>
                        <a:pt x="56" y="59"/>
                      </a:lnTo>
                      <a:lnTo>
                        <a:pt x="55" y="54"/>
                      </a:lnTo>
                      <a:lnTo>
                        <a:pt x="55" y="48"/>
                      </a:lnTo>
                      <a:lnTo>
                        <a:pt x="60" y="39"/>
                      </a:lnTo>
                      <a:lnTo>
                        <a:pt x="35" y="53"/>
                      </a:lnTo>
                      <a:lnTo>
                        <a:pt x="35" y="0"/>
                      </a:lnTo>
                      <a:lnTo>
                        <a:pt x="19" y="0"/>
                      </a:lnTo>
                      <a:lnTo>
                        <a:pt x="11" y="1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29" name="Freeform 117"/>
                <p:cNvSpPr>
                  <a:spLocks/>
                </p:cNvSpPr>
                <p:nvPr/>
              </p:nvSpPr>
              <p:spPr bwMode="auto">
                <a:xfrm>
                  <a:off x="1072" y="362"/>
                  <a:ext cx="11" cy="6"/>
                </a:xfrm>
                <a:custGeom>
                  <a:avLst/>
                  <a:gdLst>
                    <a:gd name="T0" fmla="*/ 0 w 55"/>
                    <a:gd name="T1" fmla="*/ 0 h 53"/>
                    <a:gd name="T2" fmla="*/ 0 w 55"/>
                    <a:gd name="T3" fmla="*/ 0 h 53"/>
                    <a:gd name="T4" fmla="*/ 0 w 55"/>
                    <a:gd name="T5" fmla="*/ 0 h 53"/>
                    <a:gd name="T6" fmla="*/ 0 w 55"/>
                    <a:gd name="T7" fmla="*/ 0 h 53"/>
                    <a:gd name="T8" fmla="*/ 0 w 55"/>
                    <a:gd name="T9" fmla="*/ 0 h 53"/>
                    <a:gd name="T10" fmla="*/ 0 w 55"/>
                    <a:gd name="T11" fmla="*/ 0 h 53"/>
                    <a:gd name="T12" fmla="*/ 0 w 55"/>
                    <a:gd name="T13" fmla="*/ 0 h 53"/>
                    <a:gd name="T14" fmla="*/ 0 w 55"/>
                    <a:gd name="T15" fmla="*/ 0 h 53"/>
                    <a:gd name="T16" fmla="*/ 0 w 55"/>
                    <a:gd name="T17" fmla="*/ 0 h 53"/>
                    <a:gd name="T18" fmla="*/ 0 w 5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3">
                      <a:moveTo>
                        <a:pt x="0" y="26"/>
                      </a:move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14" y="53"/>
                      </a:lnTo>
                      <a:lnTo>
                        <a:pt x="27" y="53"/>
                      </a:lnTo>
                      <a:lnTo>
                        <a:pt x="55" y="26"/>
                      </a:lnTo>
                      <a:lnTo>
                        <a:pt x="27" y="53"/>
                      </a:lnTo>
                      <a:lnTo>
                        <a:pt x="55" y="53"/>
                      </a:lnTo>
                      <a:lnTo>
                        <a:pt x="55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0" name="Freeform 118"/>
                <p:cNvSpPr>
                  <a:spLocks/>
                </p:cNvSpPr>
                <p:nvPr/>
              </p:nvSpPr>
              <p:spPr bwMode="auto">
                <a:xfrm>
                  <a:off x="1072" y="363"/>
                  <a:ext cx="11" cy="2"/>
                </a:xfrm>
                <a:custGeom>
                  <a:avLst/>
                  <a:gdLst>
                    <a:gd name="T0" fmla="*/ 0 w 55"/>
                    <a:gd name="T1" fmla="*/ 0 h 25"/>
                    <a:gd name="T2" fmla="*/ 0 w 55"/>
                    <a:gd name="T3" fmla="*/ 0 h 25"/>
                    <a:gd name="T4" fmla="*/ 0 w 55"/>
                    <a:gd name="T5" fmla="*/ 0 h 25"/>
                    <a:gd name="T6" fmla="*/ 0 w 55"/>
                    <a:gd name="T7" fmla="*/ 0 h 25"/>
                    <a:gd name="T8" fmla="*/ 0 w 55"/>
                    <a:gd name="T9" fmla="*/ 0 h 25"/>
                    <a:gd name="T10" fmla="*/ 0 w 55"/>
                    <a:gd name="T11" fmla="*/ 0 h 25"/>
                    <a:gd name="T12" fmla="*/ 0 w 55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5" h="25">
                      <a:moveTo>
                        <a:pt x="55" y="0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55" y="25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1" name="Freeform 119"/>
                <p:cNvSpPr>
                  <a:spLocks/>
                </p:cNvSpPr>
                <p:nvPr/>
              </p:nvSpPr>
              <p:spPr bwMode="auto">
                <a:xfrm>
                  <a:off x="1072" y="360"/>
                  <a:ext cx="16" cy="6"/>
                </a:xfrm>
                <a:custGeom>
                  <a:avLst/>
                  <a:gdLst>
                    <a:gd name="T0" fmla="*/ 0 w 79"/>
                    <a:gd name="T1" fmla="*/ 0 h 58"/>
                    <a:gd name="T2" fmla="*/ 0 w 79"/>
                    <a:gd name="T3" fmla="*/ 0 h 58"/>
                    <a:gd name="T4" fmla="*/ 0 w 79"/>
                    <a:gd name="T5" fmla="*/ 0 h 58"/>
                    <a:gd name="T6" fmla="*/ 0 w 79"/>
                    <a:gd name="T7" fmla="*/ 0 h 58"/>
                    <a:gd name="T8" fmla="*/ 0 w 79"/>
                    <a:gd name="T9" fmla="*/ 0 h 58"/>
                    <a:gd name="T10" fmla="*/ 0 w 79"/>
                    <a:gd name="T11" fmla="*/ 0 h 58"/>
                    <a:gd name="T12" fmla="*/ 0 w 79"/>
                    <a:gd name="T13" fmla="*/ 0 h 58"/>
                    <a:gd name="T14" fmla="*/ 0 w 79"/>
                    <a:gd name="T15" fmla="*/ 0 h 58"/>
                    <a:gd name="T16" fmla="*/ 0 w 79"/>
                    <a:gd name="T17" fmla="*/ 0 h 58"/>
                    <a:gd name="T18" fmla="*/ 0 w 79"/>
                    <a:gd name="T19" fmla="*/ 0 h 58"/>
                    <a:gd name="T20" fmla="*/ 0 w 79"/>
                    <a:gd name="T21" fmla="*/ 0 h 58"/>
                    <a:gd name="T22" fmla="*/ 0 w 79"/>
                    <a:gd name="T23" fmla="*/ 0 h 58"/>
                    <a:gd name="T24" fmla="*/ 0 w 79"/>
                    <a:gd name="T25" fmla="*/ 0 h 58"/>
                    <a:gd name="T26" fmla="*/ 0 w 79"/>
                    <a:gd name="T27" fmla="*/ 0 h 58"/>
                    <a:gd name="T28" fmla="*/ 0 w 79"/>
                    <a:gd name="T29" fmla="*/ 0 h 58"/>
                    <a:gd name="T30" fmla="*/ 0 w 79"/>
                    <a:gd name="T31" fmla="*/ 0 h 5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79" h="58">
                      <a:moveTo>
                        <a:pt x="24" y="27"/>
                      </a:moveTo>
                      <a:lnTo>
                        <a:pt x="52" y="0"/>
                      </a:lnTo>
                      <a:lnTo>
                        <a:pt x="25" y="5"/>
                      </a:lnTo>
                      <a:lnTo>
                        <a:pt x="14" y="15"/>
                      </a:lnTo>
                      <a:lnTo>
                        <a:pt x="54" y="29"/>
                      </a:lnTo>
                      <a:lnTo>
                        <a:pt x="55" y="27"/>
                      </a:lnTo>
                      <a:lnTo>
                        <a:pt x="0" y="27"/>
                      </a:lnTo>
                      <a:lnTo>
                        <a:pt x="1" y="46"/>
                      </a:lnTo>
                      <a:lnTo>
                        <a:pt x="47" y="58"/>
                      </a:lnTo>
                      <a:lnTo>
                        <a:pt x="50" y="54"/>
                      </a:lnTo>
                      <a:lnTo>
                        <a:pt x="52" y="53"/>
                      </a:lnTo>
                      <a:lnTo>
                        <a:pt x="79" y="27"/>
                      </a:lnTo>
                      <a:lnTo>
                        <a:pt x="52" y="53"/>
                      </a:lnTo>
                      <a:lnTo>
                        <a:pt x="79" y="53"/>
                      </a:lnTo>
                      <a:lnTo>
                        <a:pt x="79" y="27"/>
                      </a:lnTo>
                      <a:lnTo>
                        <a:pt x="24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2" name="Freeform 120"/>
                <p:cNvSpPr>
                  <a:spLocks/>
                </p:cNvSpPr>
                <p:nvPr/>
              </p:nvSpPr>
              <p:spPr bwMode="auto">
                <a:xfrm>
                  <a:off x="1077" y="353"/>
                  <a:ext cx="19" cy="10"/>
                </a:xfrm>
                <a:custGeom>
                  <a:avLst/>
                  <a:gdLst>
                    <a:gd name="T0" fmla="*/ 0 w 94"/>
                    <a:gd name="T1" fmla="*/ 0 h 94"/>
                    <a:gd name="T2" fmla="*/ 0 w 94"/>
                    <a:gd name="T3" fmla="*/ 0 h 94"/>
                    <a:gd name="T4" fmla="*/ 0 w 94"/>
                    <a:gd name="T5" fmla="*/ 0 h 94"/>
                    <a:gd name="T6" fmla="*/ 0 w 94"/>
                    <a:gd name="T7" fmla="*/ 0 h 94"/>
                    <a:gd name="T8" fmla="*/ 0 w 94"/>
                    <a:gd name="T9" fmla="*/ 0 h 94"/>
                    <a:gd name="T10" fmla="*/ 0 w 94"/>
                    <a:gd name="T11" fmla="*/ 0 h 94"/>
                    <a:gd name="T12" fmla="*/ 0 w 94"/>
                    <a:gd name="T13" fmla="*/ 0 h 94"/>
                    <a:gd name="T14" fmla="*/ 0 w 94"/>
                    <a:gd name="T15" fmla="*/ 0 h 94"/>
                    <a:gd name="T16" fmla="*/ 0 w 94"/>
                    <a:gd name="T17" fmla="*/ 0 h 94"/>
                    <a:gd name="T18" fmla="*/ 0 w 94"/>
                    <a:gd name="T19" fmla="*/ 0 h 94"/>
                    <a:gd name="T20" fmla="*/ 0 w 94"/>
                    <a:gd name="T21" fmla="*/ 0 h 94"/>
                    <a:gd name="T22" fmla="*/ 0 w 94"/>
                    <a:gd name="T23" fmla="*/ 0 h 94"/>
                    <a:gd name="T24" fmla="*/ 0 w 94"/>
                    <a:gd name="T25" fmla="*/ 0 h 94"/>
                    <a:gd name="T26" fmla="*/ 0 w 94"/>
                    <a:gd name="T27" fmla="*/ 0 h 94"/>
                    <a:gd name="T28" fmla="*/ 0 w 94"/>
                    <a:gd name="T29" fmla="*/ 0 h 94"/>
                    <a:gd name="T30" fmla="*/ 0 w 94"/>
                    <a:gd name="T31" fmla="*/ 0 h 94"/>
                    <a:gd name="T32" fmla="*/ 0 w 94"/>
                    <a:gd name="T33" fmla="*/ 0 h 94"/>
                    <a:gd name="T34" fmla="*/ 0 w 94"/>
                    <a:gd name="T35" fmla="*/ 0 h 94"/>
                    <a:gd name="T36" fmla="*/ 0 w 94"/>
                    <a:gd name="T37" fmla="*/ 0 h 94"/>
                    <a:gd name="T38" fmla="*/ 0 w 94"/>
                    <a:gd name="T39" fmla="*/ 0 h 94"/>
                    <a:gd name="T40" fmla="*/ 0 w 94"/>
                    <a:gd name="T41" fmla="*/ 0 h 94"/>
                    <a:gd name="T42" fmla="*/ 0 w 94"/>
                    <a:gd name="T43" fmla="*/ 0 h 94"/>
                    <a:gd name="T44" fmla="*/ 0 w 94"/>
                    <a:gd name="T45" fmla="*/ 0 h 94"/>
                    <a:gd name="T46" fmla="*/ 0 w 94"/>
                    <a:gd name="T47" fmla="*/ 0 h 9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4" h="94">
                      <a:moveTo>
                        <a:pt x="66" y="0"/>
                      </a:moveTo>
                      <a:lnTo>
                        <a:pt x="39" y="27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2" y="38"/>
                      </a:lnTo>
                      <a:lnTo>
                        <a:pt x="27" y="45"/>
                      </a:lnTo>
                      <a:lnTo>
                        <a:pt x="20" y="51"/>
                      </a:lnTo>
                      <a:lnTo>
                        <a:pt x="11" y="61"/>
                      </a:lnTo>
                      <a:lnTo>
                        <a:pt x="6" y="71"/>
                      </a:lnTo>
                      <a:lnTo>
                        <a:pt x="0" y="88"/>
                      </a:lnTo>
                      <a:lnTo>
                        <a:pt x="55" y="88"/>
                      </a:lnTo>
                      <a:lnTo>
                        <a:pt x="54" y="94"/>
                      </a:lnTo>
                      <a:lnTo>
                        <a:pt x="55" y="93"/>
                      </a:lnTo>
                      <a:lnTo>
                        <a:pt x="60" y="88"/>
                      </a:lnTo>
                      <a:lnTo>
                        <a:pt x="69" y="79"/>
                      </a:lnTo>
                      <a:lnTo>
                        <a:pt x="76" y="70"/>
                      </a:lnTo>
                      <a:lnTo>
                        <a:pt x="85" y="58"/>
                      </a:lnTo>
                      <a:lnTo>
                        <a:pt x="91" y="44"/>
                      </a:lnTo>
                      <a:lnTo>
                        <a:pt x="94" y="27"/>
                      </a:lnTo>
                      <a:lnTo>
                        <a:pt x="66" y="54"/>
                      </a:lnTo>
                      <a:lnTo>
                        <a:pt x="66" y="0"/>
                      </a:lnTo>
                      <a:lnTo>
                        <a:pt x="39" y="0"/>
                      </a:lnTo>
                      <a:lnTo>
                        <a:pt x="39" y="2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3" name="Freeform 121"/>
                <p:cNvSpPr>
                  <a:spLocks/>
                </p:cNvSpPr>
                <p:nvPr/>
              </p:nvSpPr>
              <p:spPr bwMode="auto">
                <a:xfrm>
                  <a:off x="1090" y="353"/>
                  <a:ext cx="11" cy="6"/>
                </a:xfrm>
                <a:custGeom>
                  <a:avLst/>
                  <a:gdLst>
                    <a:gd name="T0" fmla="*/ 0 w 56"/>
                    <a:gd name="T1" fmla="*/ 0 h 54"/>
                    <a:gd name="T2" fmla="*/ 0 w 56"/>
                    <a:gd name="T3" fmla="*/ 0 h 54"/>
                    <a:gd name="T4" fmla="*/ 0 w 56"/>
                    <a:gd name="T5" fmla="*/ 0 h 54"/>
                    <a:gd name="T6" fmla="*/ 0 w 56"/>
                    <a:gd name="T7" fmla="*/ 0 h 54"/>
                    <a:gd name="T8" fmla="*/ 0 w 56"/>
                    <a:gd name="T9" fmla="*/ 0 h 54"/>
                    <a:gd name="T10" fmla="*/ 0 w 56"/>
                    <a:gd name="T11" fmla="*/ 0 h 54"/>
                    <a:gd name="T12" fmla="*/ 0 w 56"/>
                    <a:gd name="T13" fmla="*/ 0 h 54"/>
                    <a:gd name="T14" fmla="*/ 0 w 56"/>
                    <a:gd name="T15" fmla="*/ 0 h 54"/>
                    <a:gd name="T16" fmla="*/ 0 w 56"/>
                    <a:gd name="T17" fmla="*/ 0 h 54"/>
                    <a:gd name="T18" fmla="*/ 0 w 56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54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" y="0"/>
                      </a:lnTo>
                      <a:lnTo>
                        <a:pt x="2" y="54"/>
                      </a:lnTo>
                      <a:lnTo>
                        <a:pt x="28" y="54"/>
                      </a:lnTo>
                      <a:lnTo>
                        <a:pt x="56" y="27"/>
                      </a:lnTo>
                      <a:lnTo>
                        <a:pt x="28" y="54"/>
                      </a:lnTo>
                      <a:lnTo>
                        <a:pt x="56" y="54"/>
                      </a:lnTo>
                      <a:lnTo>
                        <a:pt x="56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4" name="Freeform 122"/>
                <p:cNvSpPr>
                  <a:spLocks/>
                </p:cNvSpPr>
                <p:nvPr/>
              </p:nvSpPr>
              <p:spPr bwMode="auto">
                <a:xfrm>
                  <a:off x="1090" y="351"/>
                  <a:ext cx="11" cy="6"/>
                </a:xfrm>
                <a:custGeom>
                  <a:avLst/>
                  <a:gdLst>
                    <a:gd name="T0" fmla="*/ 0 w 56"/>
                    <a:gd name="T1" fmla="*/ 0 h 54"/>
                    <a:gd name="T2" fmla="*/ 0 w 56"/>
                    <a:gd name="T3" fmla="*/ 0 h 54"/>
                    <a:gd name="T4" fmla="*/ 0 w 56"/>
                    <a:gd name="T5" fmla="*/ 0 h 54"/>
                    <a:gd name="T6" fmla="*/ 0 w 56"/>
                    <a:gd name="T7" fmla="*/ 0 h 54"/>
                    <a:gd name="T8" fmla="*/ 0 w 56"/>
                    <a:gd name="T9" fmla="*/ 0 h 54"/>
                    <a:gd name="T10" fmla="*/ 0 w 56"/>
                    <a:gd name="T11" fmla="*/ 0 h 54"/>
                    <a:gd name="T12" fmla="*/ 0 w 56"/>
                    <a:gd name="T13" fmla="*/ 0 h 54"/>
                    <a:gd name="T14" fmla="*/ 0 w 56"/>
                    <a:gd name="T15" fmla="*/ 0 h 54"/>
                    <a:gd name="T16" fmla="*/ 0 w 56"/>
                    <a:gd name="T17" fmla="*/ 0 h 54"/>
                    <a:gd name="T18" fmla="*/ 0 w 56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54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40"/>
                      </a:lnTo>
                      <a:lnTo>
                        <a:pt x="56" y="40"/>
                      </a:lnTo>
                      <a:lnTo>
                        <a:pt x="56" y="27"/>
                      </a:lnTo>
                      <a:lnTo>
                        <a:pt x="28" y="5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5" name="Freeform 123"/>
                <p:cNvSpPr>
                  <a:spLocks/>
                </p:cNvSpPr>
                <p:nvPr/>
              </p:nvSpPr>
              <p:spPr bwMode="auto">
                <a:xfrm>
                  <a:off x="1096" y="346"/>
                  <a:ext cx="20" cy="11"/>
                </a:xfrm>
                <a:custGeom>
                  <a:avLst/>
                  <a:gdLst>
                    <a:gd name="T0" fmla="*/ 0 w 103"/>
                    <a:gd name="T1" fmla="*/ 0 h 102"/>
                    <a:gd name="T2" fmla="*/ 0 w 103"/>
                    <a:gd name="T3" fmla="*/ 0 h 102"/>
                    <a:gd name="T4" fmla="*/ 0 w 103"/>
                    <a:gd name="T5" fmla="*/ 0 h 102"/>
                    <a:gd name="T6" fmla="*/ 0 w 103"/>
                    <a:gd name="T7" fmla="*/ 0 h 102"/>
                    <a:gd name="T8" fmla="*/ 0 w 103"/>
                    <a:gd name="T9" fmla="*/ 0 h 102"/>
                    <a:gd name="T10" fmla="*/ 0 w 103"/>
                    <a:gd name="T11" fmla="*/ 0 h 102"/>
                    <a:gd name="T12" fmla="*/ 0 w 103"/>
                    <a:gd name="T13" fmla="*/ 0 h 102"/>
                    <a:gd name="T14" fmla="*/ 0 w 103"/>
                    <a:gd name="T15" fmla="*/ 0 h 102"/>
                    <a:gd name="T16" fmla="*/ 0 w 103"/>
                    <a:gd name="T17" fmla="*/ 0 h 102"/>
                    <a:gd name="T18" fmla="*/ 0 w 103"/>
                    <a:gd name="T19" fmla="*/ 0 h 102"/>
                    <a:gd name="T20" fmla="*/ 0 w 103"/>
                    <a:gd name="T21" fmla="*/ 0 h 102"/>
                    <a:gd name="T22" fmla="*/ 0 w 103"/>
                    <a:gd name="T23" fmla="*/ 0 h 102"/>
                    <a:gd name="T24" fmla="*/ 0 w 103"/>
                    <a:gd name="T25" fmla="*/ 0 h 102"/>
                    <a:gd name="T26" fmla="*/ 0 w 103"/>
                    <a:gd name="T27" fmla="*/ 0 h 102"/>
                    <a:gd name="T28" fmla="*/ 0 w 103"/>
                    <a:gd name="T29" fmla="*/ 0 h 102"/>
                    <a:gd name="T30" fmla="*/ 0 w 103"/>
                    <a:gd name="T31" fmla="*/ 0 h 102"/>
                    <a:gd name="T32" fmla="*/ 0 w 103"/>
                    <a:gd name="T33" fmla="*/ 0 h 102"/>
                    <a:gd name="T34" fmla="*/ 0 w 103"/>
                    <a:gd name="T35" fmla="*/ 0 h 102"/>
                    <a:gd name="T36" fmla="*/ 0 w 103"/>
                    <a:gd name="T37" fmla="*/ 0 h 102"/>
                    <a:gd name="T38" fmla="*/ 0 w 103"/>
                    <a:gd name="T39" fmla="*/ 0 h 102"/>
                    <a:gd name="T40" fmla="*/ 0 w 103"/>
                    <a:gd name="T41" fmla="*/ 0 h 102"/>
                    <a:gd name="T42" fmla="*/ 0 w 103"/>
                    <a:gd name="T43" fmla="*/ 0 h 102"/>
                    <a:gd name="T44" fmla="*/ 0 w 103"/>
                    <a:gd name="T45" fmla="*/ 0 h 102"/>
                    <a:gd name="T46" fmla="*/ 0 w 103"/>
                    <a:gd name="T47" fmla="*/ 0 h 10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3" h="102">
                      <a:moveTo>
                        <a:pt x="75" y="0"/>
                      </a:moveTo>
                      <a:lnTo>
                        <a:pt x="47" y="27"/>
                      </a:lnTo>
                      <a:lnTo>
                        <a:pt x="49" y="24"/>
                      </a:lnTo>
                      <a:lnTo>
                        <a:pt x="46" y="25"/>
                      </a:lnTo>
                      <a:lnTo>
                        <a:pt x="39" y="30"/>
                      </a:lnTo>
                      <a:lnTo>
                        <a:pt x="29" y="37"/>
                      </a:lnTo>
                      <a:lnTo>
                        <a:pt x="18" y="42"/>
                      </a:lnTo>
                      <a:lnTo>
                        <a:pt x="8" y="45"/>
                      </a:lnTo>
                      <a:lnTo>
                        <a:pt x="0" y="48"/>
                      </a:lnTo>
                      <a:lnTo>
                        <a:pt x="0" y="102"/>
                      </a:lnTo>
                      <a:lnTo>
                        <a:pt x="13" y="100"/>
                      </a:lnTo>
                      <a:lnTo>
                        <a:pt x="25" y="96"/>
                      </a:lnTo>
                      <a:lnTo>
                        <a:pt x="40" y="91"/>
                      </a:lnTo>
                      <a:lnTo>
                        <a:pt x="55" y="84"/>
                      </a:lnTo>
                      <a:lnTo>
                        <a:pt x="70" y="75"/>
                      </a:lnTo>
                      <a:lnTo>
                        <a:pt x="84" y="66"/>
                      </a:lnTo>
                      <a:lnTo>
                        <a:pt x="97" y="50"/>
                      </a:lnTo>
                      <a:lnTo>
                        <a:pt x="103" y="27"/>
                      </a:lnTo>
                      <a:lnTo>
                        <a:pt x="75" y="54"/>
                      </a:lnTo>
                      <a:lnTo>
                        <a:pt x="75" y="0"/>
                      </a:lnTo>
                      <a:lnTo>
                        <a:pt x="47" y="0"/>
                      </a:lnTo>
                      <a:lnTo>
                        <a:pt x="47" y="27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6" name="Freeform 124"/>
                <p:cNvSpPr>
                  <a:spLocks/>
                </p:cNvSpPr>
                <p:nvPr/>
              </p:nvSpPr>
              <p:spPr bwMode="auto">
                <a:xfrm>
                  <a:off x="1111" y="343"/>
                  <a:ext cx="43" cy="9"/>
                </a:xfrm>
                <a:custGeom>
                  <a:avLst/>
                  <a:gdLst>
                    <a:gd name="T0" fmla="*/ 0 w 219"/>
                    <a:gd name="T1" fmla="*/ 0 h 79"/>
                    <a:gd name="T2" fmla="*/ 0 w 219"/>
                    <a:gd name="T3" fmla="*/ 0 h 79"/>
                    <a:gd name="T4" fmla="*/ 0 w 219"/>
                    <a:gd name="T5" fmla="*/ 0 h 79"/>
                    <a:gd name="T6" fmla="*/ 0 w 219"/>
                    <a:gd name="T7" fmla="*/ 0 h 79"/>
                    <a:gd name="T8" fmla="*/ 0 w 219"/>
                    <a:gd name="T9" fmla="*/ 0 h 79"/>
                    <a:gd name="T10" fmla="*/ 0 w 219"/>
                    <a:gd name="T11" fmla="*/ 0 h 79"/>
                    <a:gd name="T12" fmla="*/ 0 w 219"/>
                    <a:gd name="T13" fmla="*/ 0 h 79"/>
                    <a:gd name="T14" fmla="*/ 0 w 219"/>
                    <a:gd name="T15" fmla="*/ 0 h 79"/>
                    <a:gd name="T16" fmla="*/ 0 w 219"/>
                    <a:gd name="T17" fmla="*/ 0 h 79"/>
                    <a:gd name="T18" fmla="*/ 0 w 219"/>
                    <a:gd name="T19" fmla="*/ 0 h 79"/>
                    <a:gd name="T20" fmla="*/ 0 w 219"/>
                    <a:gd name="T21" fmla="*/ 0 h 79"/>
                    <a:gd name="T22" fmla="*/ 0 w 219"/>
                    <a:gd name="T23" fmla="*/ 0 h 79"/>
                    <a:gd name="T24" fmla="*/ 0 w 219"/>
                    <a:gd name="T25" fmla="*/ 0 h 79"/>
                    <a:gd name="T26" fmla="*/ 0 w 219"/>
                    <a:gd name="T27" fmla="*/ 0 h 79"/>
                    <a:gd name="T28" fmla="*/ 0 w 219"/>
                    <a:gd name="T29" fmla="*/ 0 h 79"/>
                    <a:gd name="T30" fmla="*/ 0 w 219"/>
                    <a:gd name="T31" fmla="*/ 0 h 79"/>
                    <a:gd name="T32" fmla="*/ 0 w 219"/>
                    <a:gd name="T33" fmla="*/ 0 h 79"/>
                    <a:gd name="T34" fmla="*/ 0 w 219"/>
                    <a:gd name="T35" fmla="*/ 0 h 79"/>
                    <a:gd name="T36" fmla="*/ 0 w 219"/>
                    <a:gd name="T37" fmla="*/ 0 h 79"/>
                    <a:gd name="T38" fmla="*/ 0 w 219"/>
                    <a:gd name="T39" fmla="*/ 0 h 79"/>
                    <a:gd name="T40" fmla="*/ 0 w 219"/>
                    <a:gd name="T41" fmla="*/ 0 h 79"/>
                    <a:gd name="T42" fmla="*/ 0 w 219"/>
                    <a:gd name="T43" fmla="*/ 0 h 79"/>
                    <a:gd name="T44" fmla="*/ 0 w 219"/>
                    <a:gd name="T45" fmla="*/ 0 h 79"/>
                    <a:gd name="T46" fmla="*/ 0 w 219"/>
                    <a:gd name="T47" fmla="*/ 0 h 7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19" h="79">
                      <a:moveTo>
                        <a:pt x="100" y="51"/>
                      </a:moveTo>
                      <a:lnTo>
                        <a:pt x="88" y="0"/>
                      </a:lnTo>
                      <a:lnTo>
                        <a:pt x="73" y="2"/>
                      </a:lnTo>
                      <a:lnTo>
                        <a:pt x="59" y="5"/>
                      </a:lnTo>
                      <a:lnTo>
                        <a:pt x="46" y="10"/>
                      </a:lnTo>
                      <a:lnTo>
                        <a:pt x="35" y="15"/>
                      </a:lnTo>
                      <a:lnTo>
                        <a:pt x="22" y="19"/>
                      </a:lnTo>
                      <a:lnTo>
                        <a:pt x="12" y="22"/>
                      </a:lnTo>
                      <a:lnTo>
                        <a:pt x="4" y="25"/>
                      </a:lnTo>
                      <a:lnTo>
                        <a:pt x="0" y="25"/>
                      </a:lnTo>
                      <a:lnTo>
                        <a:pt x="0" y="79"/>
                      </a:lnTo>
                      <a:lnTo>
                        <a:pt x="16" y="77"/>
                      </a:lnTo>
                      <a:lnTo>
                        <a:pt x="30" y="73"/>
                      </a:lnTo>
                      <a:lnTo>
                        <a:pt x="42" y="68"/>
                      </a:lnTo>
                      <a:lnTo>
                        <a:pt x="53" y="64"/>
                      </a:lnTo>
                      <a:lnTo>
                        <a:pt x="66" y="60"/>
                      </a:lnTo>
                      <a:lnTo>
                        <a:pt x="76" y="56"/>
                      </a:lnTo>
                      <a:lnTo>
                        <a:pt x="84" y="53"/>
                      </a:lnTo>
                      <a:lnTo>
                        <a:pt x="88" y="53"/>
                      </a:lnTo>
                      <a:lnTo>
                        <a:pt x="77" y="2"/>
                      </a:lnTo>
                      <a:lnTo>
                        <a:pt x="100" y="51"/>
                      </a:lnTo>
                      <a:lnTo>
                        <a:pt x="219" y="0"/>
                      </a:lnTo>
                      <a:lnTo>
                        <a:pt x="88" y="0"/>
                      </a:lnTo>
                      <a:lnTo>
                        <a:pt x="100" y="5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7" name="Freeform 125"/>
                <p:cNvSpPr>
                  <a:spLocks/>
                </p:cNvSpPr>
                <p:nvPr/>
              </p:nvSpPr>
              <p:spPr bwMode="auto">
                <a:xfrm>
                  <a:off x="1117" y="341"/>
                  <a:ext cx="15" cy="9"/>
                </a:xfrm>
                <a:custGeom>
                  <a:avLst/>
                  <a:gdLst>
                    <a:gd name="T0" fmla="*/ 0 w 75"/>
                    <a:gd name="T1" fmla="*/ 0 h 88"/>
                    <a:gd name="T2" fmla="*/ 0 w 75"/>
                    <a:gd name="T3" fmla="*/ 0 h 88"/>
                    <a:gd name="T4" fmla="*/ 0 w 75"/>
                    <a:gd name="T5" fmla="*/ 0 h 88"/>
                    <a:gd name="T6" fmla="*/ 0 w 75"/>
                    <a:gd name="T7" fmla="*/ 0 h 88"/>
                    <a:gd name="T8" fmla="*/ 0 w 75"/>
                    <a:gd name="T9" fmla="*/ 0 h 88"/>
                    <a:gd name="T10" fmla="*/ 0 w 75"/>
                    <a:gd name="T11" fmla="*/ 0 h 88"/>
                    <a:gd name="T12" fmla="*/ 0 w 75"/>
                    <a:gd name="T13" fmla="*/ 0 h 88"/>
                    <a:gd name="T14" fmla="*/ 0 w 75"/>
                    <a:gd name="T15" fmla="*/ 0 h 88"/>
                    <a:gd name="T16" fmla="*/ 0 w 75"/>
                    <a:gd name="T17" fmla="*/ 0 h 88"/>
                    <a:gd name="T18" fmla="*/ 0 w 75"/>
                    <a:gd name="T19" fmla="*/ 0 h 88"/>
                    <a:gd name="T20" fmla="*/ 0 w 75"/>
                    <a:gd name="T21" fmla="*/ 0 h 88"/>
                    <a:gd name="T22" fmla="*/ 0 w 75"/>
                    <a:gd name="T23" fmla="*/ 0 h 88"/>
                    <a:gd name="T24" fmla="*/ 0 w 75"/>
                    <a:gd name="T25" fmla="*/ 0 h 88"/>
                    <a:gd name="T26" fmla="*/ 0 w 75"/>
                    <a:gd name="T27" fmla="*/ 0 h 88"/>
                    <a:gd name="T28" fmla="*/ 0 w 75"/>
                    <a:gd name="T29" fmla="*/ 0 h 88"/>
                    <a:gd name="T30" fmla="*/ 0 w 75"/>
                    <a:gd name="T31" fmla="*/ 0 h 88"/>
                    <a:gd name="T32" fmla="*/ 0 w 75"/>
                    <a:gd name="T33" fmla="*/ 0 h 88"/>
                    <a:gd name="T34" fmla="*/ 0 w 75"/>
                    <a:gd name="T35" fmla="*/ 0 h 88"/>
                    <a:gd name="T36" fmla="*/ 0 w 75"/>
                    <a:gd name="T37" fmla="*/ 0 h 88"/>
                    <a:gd name="T38" fmla="*/ 0 w 75"/>
                    <a:gd name="T39" fmla="*/ 0 h 88"/>
                    <a:gd name="T40" fmla="*/ 0 w 75"/>
                    <a:gd name="T41" fmla="*/ 0 h 88"/>
                    <a:gd name="T42" fmla="*/ 0 w 75"/>
                    <a:gd name="T43" fmla="*/ 0 h 88"/>
                    <a:gd name="T44" fmla="*/ 0 w 75"/>
                    <a:gd name="T45" fmla="*/ 0 h 88"/>
                    <a:gd name="T46" fmla="*/ 0 w 75"/>
                    <a:gd name="T47" fmla="*/ 0 h 8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5" h="88">
                      <a:moveTo>
                        <a:pt x="56" y="0"/>
                      </a:moveTo>
                      <a:lnTo>
                        <a:pt x="38" y="8"/>
                      </a:lnTo>
                      <a:lnTo>
                        <a:pt x="28" y="15"/>
                      </a:lnTo>
                      <a:lnTo>
                        <a:pt x="18" y="25"/>
                      </a:lnTo>
                      <a:lnTo>
                        <a:pt x="9" y="32"/>
                      </a:lnTo>
                      <a:lnTo>
                        <a:pt x="1" y="41"/>
                      </a:lnTo>
                      <a:lnTo>
                        <a:pt x="0" y="76"/>
                      </a:lnTo>
                      <a:lnTo>
                        <a:pt x="31" y="88"/>
                      </a:lnTo>
                      <a:lnTo>
                        <a:pt x="48" y="83"/>
                      </a:lnTo>
                      <a:lnTo>
                        <a:pt x="68" y="75"/>
                      </a:lnTo>
                      <a:lnTo>
                        <a:pt x="45" y="26"/>
                      </a:lnTo>
                      <a:lnTo>
                        <a:pt x="28" y="33"/>
                      </a:lnTo>
                      <a:lnTo>
                        <a:pt x="22" y="34"/>
                      </a:lnTo>
                      <a:lnTo>
                        <a:pt x="44" y="44"/>
                      </a:lnTo>
                      <a:lnTo>
                        <a:pt x="45" y="73"/>
                      </a:lnTo>
                      <a:lnTo>
                        <a:pt x="49" y="71"/>
                      </a:lnTo>
                      <a:lnTo>
                        <a:pt x="55" y="63"/>
                      </a:lnTo>
                      <a:lnTo>
                        <a:pt x="65" y="56"/>
                      </a:lnTo>
                      <a:lnTo>
                        <a:pt x="75" y="46"/>
                      </a:lnTo>
                      <a:lnTo>
                        <a:pt x="56" y="54"/>
                      </a:lnTo>
                      <a:lnTo>
                        <a:pt x="56" y="0"/>
                      </a:lnTo>
                      <a:lnTo>
                        <a:pt x="45" y="0"/>
                      </a:lnTo>
                      <a:lnTo>
                        <a:pt x="38" y="8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8" name="Freeform 126"/>
                <p:cNvSpPr>
                  <a:spLocks/>
                </p:cNvSpPr>
                <p:nvPr/>
              </p:nvSpPr>
              <p:spPr bwMode="auto">
                <a:xfrm>
                  <a:off x="1128" y="338"/>
                  <a:ext cx="11" cy="9"/>
                </a:xfrm>
                <a:custGeom>
                  <a:avLst/>
                  <a:gdLst>
                    <a:gd name="T0" fmla="*/ 0 w 55"/>
                    <a:gd name="T1" fmla="*/ 0 h 78"/>
                    <a:gd name="T2" fmla="*/ 0 w 55"/>
                    <a:gd name="T3" fmla="*/ 0 h 78"/>
                    <a:gd name="T4" fmla="*/ 0 w 55"/>
                    <a:gd name="T5" fmla="*/ 0 h 78"/>
                    <a:gd name="T6" fmla="*/ 0 w 55"/>
                    <a:gd name="T7" fmla="*/ 0 h 78"/>
                    <a:gd name="T8" fmla="*/ 0 w 55"/>
                    <a:gd name="T9" fmla="*/ 0 h 78"/>
                    <a:gd name="T10" fmla="*/ 0 w 55"/>
                    <a:gd name="T11" fmla="*/ 0 h 78"/>
                    <a:gd name="T12" fmla="*/ 0 w 55"/>
                    <a:gd name="T13" fmla="*/ 0 h 78"/>
                    <a:gd name="T14" fmla="*/ 0 w 55"/>
                    <a:gd name="T15" fmla="*/ 0 h 78"/>
                    <a:gd name="T16" fmla="*/ 0 w 55"/>
                    <a:gd name="T17" fmla="*/ 0 h 78"/>
                    <a:gd name="T18" fmla="*/ 0 w 55"/>
                    <a:gd name="T19" fmla="*/ 0 h 78"/>
                    <a:gd name="T20" fmla="*/ 0 w 55"/>
                    <a:gd name="T21" fmla="*/ 0 h 78"/>
                    <a:gd name="T22" fmla="*/ 0 w 55"/>
                    <a:gd name="T23" fmla="*/ 0 h 78"/>
                    <a:gd name="T24" fmla="*/ 0 w 55"/>
                    <a:gd name="T25" fmla="*/ 0 h 78"/>
                    <a:gd name="T26" fmla="*/ 0 w 55"/>
                    <a:gd name="T27" fmla="*/ 0 h 78"/>
                    <a:gd name="T28" fmla="*/ 0 w 55"/>
                    <a:gd name="T29" fmla="*/ 0 h 78"/>
                    <a:gd name="T30" fmla="*/ 0 w 55"/>
                    <a:gd name="T31" fmla="*/ 0 h 7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5" h="78">
                      <a:moveTo>
                        <a:pt x="28" y="0"/>
                      </a:moveTo>
                      <a:lnTo>
                        <a:pt x="0" y="26"/>
                      </a:lnTo>
                      <a:lnTo>
                        <a:pt x="1" y="23"/>
                      </a:lnTo>
                      <a:lnTo>
                        <a:pt x="2" y="24"/>
                      </a:lnTo>
                      <a:lnTo>
                        <a:pt x="2" y="78"/>
                      </a:lnTo>
                      <a:lnTo>
                        <a:pt x="31" y="69"/>
                      </a:lnTo>
                      <a:lnTo>
                        <a:pt x="48" y="53"/>
                      </a:lnTo>
                      <a:lnTo>
                        <a:pt x="54" y="38"/>
                      </a:lnTo>
                      <a:lnTo>
                        <a:pt x="55" y="26"/>
                      </a:lnTo>
                      <a:lnTo>
                        <a:pt x="28" y="53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39" name="Freeform 127"/>
                <p:cNvSpPr>
                  <a:spLocks/>
                </p:cNvSpPr>
                <p:nvPr/>
              </p:nvSpPr>
              <p:spPr bwMode="auto">
                <a:xfrm>
                  <a:off x="1131" y="338"/>
                  <a:ext cx="10" cy="6"/>
                </a:xfrm>
                <a:custGeom>
                  <a:avLst/>
                  <a:gdLst>
                    <a:gd name="T0" fmla="*/ 0 w 53"/>
                    <a:gd name="T1" fmla="*/ 0 h 53"/>
                    <a:gd name="T2" fmla="*/ 0 w 53"/>
                    <a:gd name="T3" fmla="*/ 0 h 53"/>
                    <a:gd name="T4" fmla="*/ 0 w 53"/>
                    <a:gd name="T5" fmla="*/ 0 h 53"/>
                    <a:gd name="T6" fmla="*/ 0 w 53"/>
                    <a:gd name="T7" fmla="*/ 0 h 53"/>
                    <a:gd name="T8" fmla="*/ 0 w 53"/>
                    <a:gd name="T9" fmla="*/ 0 h 53"/>
                    <a:gd name="T10" fmla="*/ 0 w 53"/>
                    <a:gd name="T11" fmla="*/ 0 h 53"/>
                    <a:gd name="T12" fmla="*/ 0 w 53"/>
                    <a:gd name="T13" fmla="*/ 0 h 53"/>
                    <a:gd name="T14" fmla="*/ 0 w 53"/>
                    <a:gd name="T15" fmla="*/ 0 h 53"/>
                    <a:gd name="T16" fmla="*/ 0 w 53"/>
                    <a:gd name="T17" fmla="*/ 0 h 53"/>
                    <a:gd name="T18" fmla="*/ 0 w 53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3" h="53">
                      <a:moveTo>
                        <a:pt x="0" y="18"/>
                      </a:move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14" y="53"/>
                      </a:lnTo>
                      <a:lnTo>
                        <a:pt x="26" y="53"/>
                      </a:lnTo>
                      <a:lnTo>
                        <a:pt x="53" y="35"/>
                      </a:lnTo>
                      <a:lnTo>
                        <a:pt x="26" y="53"/>
                      </a:lnTo>
                      <a:lnTo>
                        <a:pt x="46" y="53"/>
                      </a:lnTo>
                      <a:lnTo>
                        <a:pt x="53" y="3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0" name="Freeform 128"/>
                <p:cNvSpPr>
                  <a:spLocks/>
                </p:cNvSpPr>
                <p:nvPr/>
              </p:nvSpPr>
              <p:spPr bwMode="auto">
                <a:xfrm>
                  <a:off x="1131" y="334"/>
                  <a:ext cx="13" cy="8"/>
                </a:xfrm>
                <a:custGeom>
                  <a:avLst/>
                  <a:gdLst>
                    <a:gd name="T0" fmla="*/ 0 w 66"/>
                    <a:gd name="T1" fmla="*/ 0 h 73"/>
                    <a:gd name="T2" fmla="*/ 0 w 66"/>
                    <a:gd name="T3" fmla="*/ 0 h 73"/>
                    <a:gd name="T4" fmla="*/ 0 w 66"/>
                    <a:gd name="T5" fmla="*/ 0 h 73"/>
                    <a:gd name="T6" fmla="*/ 0 w 66"/>
                    <a:gd name="T7" fmla="*/ 0 h 73"/>
                    <a:gd name="T8" fmla="*/ 0 w 66"/>
                    <a:gd name="T9" fmla="*/ 0 h 73"/>
                    <a:gd name="T10" fmla="*/ 0 w 66"/>
                    <a:gd name="T11" fmla="*/ 0 h 73"/>
                    <a:gd name="T12" fmla="*/ 0 w 66"/>
                    <a:gd name="T13" fmla="*/ 0 h 73"/>
                    <a:gd name="T14" fmla="*/ 0 w 66"/>
                    <a:gd name="T15" fmla="*/ 0 h 73"/>
                    <a:gd name="T16" fmla="*/ 0 w 66"/>
                    <a:gd name="T17" fmla="*/ 0 h 73"/>
                    <a:gd name="T18" fmla="*/ 0 w 66"/>
                    <a:gd name="T19" fmla="*/ 0 h 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6" h="73">
                      <a:moveTo>
                        <a:pt x="39" y="0"/>
                      </a:moveTo>
                      <a:lnTo>
                        <a:pt x="13" y="19"/>
                      </a:lnTo>
                      <a:lnTo>
                        <a:pt x="0" y="56"/>
                      </a:lnTo>
                      <a:lnTo>
                        <a:pt x="53" y="73"/>
                      </a:lnTo>
                      <a:lnTo>
                        <a:pt x="66" y="36"/>
                      </a:lnTo>
                      <a:lnTo>
                        <a:pt x="39" y="54"/>
                      </a:lnTo>
                      <a:lnTo>
                        <a:pt x="39" y="0"/>
                      </a:lnTo>
                      <a:lnTo>
                        <a:pt x="19" y="0"/>
                      </a:lnTo>
                      <a:lnTo>
                        <a:pt x="13" y="19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1" name="Freeform 129"/>
                <p:cNvSpPr>
                  <a:spLocks/>
                </p:cNvSpPr>
                <p:nvPr/>
              </p:nvSpPr>
              <p:spPr bwMode="auto">
                <a:xfrm>
                  <a:off x="1136" y="334"/>
                  <a:ext cx="10" cy="6"/>
                </a:xfrm>
                <a:custGeom>
                  <a:avLst/>
                  <a:gdLst>
                    <a:gd name="T0" fmla="*/ 0 w 49"/>
                    <a:gd name="T1" fmla="*/ 0 h 54"/>
                    <a:gd name="T2" fmla="*/ 0 w 49"/>
                    <a:gd name="T3" fmla="*/ 0 h 54"/>
                    <a:gd name="T4" fmla="*/ 0 w 49"/>
                    <a:gd name="T5" fmla="*/ 0 h 54"/>
                    <a:gd name="T6" fmla="*/ 0 w 49"/>
                    <a:gd name="T7" fmla="*/ 0 h 54"/>
                    <a:gd name="T8" fmla="*/ 0 w 49"/>
                    <a:gd name="T9" fmla="*/ 0 h 54"/>
                    <a:gd name="T10" fmla="*/ 0 w 49"/>
                    <a:gd name="T11" fmla="*/ 0 h 54"/>
                    <a:gd name="T12" fmla="*/ 0 w 49"/>
                    <a:gd name="T13" fmla="*/ 0 h 54"/>
                    <a:gd name="T14" fmla="*/ 0 w 49"/>
                    <a:gd name="T15" fmla="*/ 0 h 54"/>
                    <a:gd name="T16" fmla="*/ 0 w 49"/>
                    <a:gd name="T17" fmla="*/ 0 h 54"/>
                    <a:gd name="T18" fmla="*/ 0 w 49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9" h="54">
                      <a:moveTo>
                        <a:pt x="0" y="14"/>
                      </a:move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54"/>
                      </a:lnTo>
                      <a:lnTo>
                        <a:pt x="24" y="54"/>
                      </a:lnTo>
                      <a:lnTo>
                        <a:pt x="49" y="40"/>
                      </a:lnTo>
                      <a:lnTo>
                        <a:pt x="24" y="54"/>
                      </a:lnTo>
                      <a:lnTo>
                        <a:pt x="41" y="54"/>
                      </a:lnTo>
                      <a:lnTo>
                        <a:pt x="49" y="4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2" name="Freeform 130"/>
                <p:cNvSpPr>
                  <a:spLocks/>
                </p:cNvSpPr>
                <p:nvPr/>
              </p:nvSpPr>
              <p:spPr bwMode="auto">
                <a:xfrm>
                  <a:off x="1136" y="312"/>
                  <a:ext cx="13" cy="26"/>
                </a:xfrm>
                <a:custGeom>
                  <a:avLst/>
                  <a:gdLst>
                    <a:gd name="T0" fmla="*/ 0 w 65"/>
                    <a:gd name="T1" fmla="*/ 0 h 237"/>
                    <a:gd name="T2" fmla="*/ 0 w 65"/>
                    <a:gd name="T3" fmla="*/ 0 h 237"/>
                    <a:gd name="T4" fmla="*/ 0 w 65"/>
                    <a:gd name="T5" fmla="*/ 0 h 237"/>
                    <a:gd name="T6" fmla="*/ 0 w 65"/>
                    <a:gd name="T7" fmla="*/ 0 h 237"/>
                    <a:gd name="T8" fmla="*/ 0 w 65"/>
                    <a:gd name="T9" fmla="*/ 0 h 237"/>
                    <a:gd name="T10" fmla="*/ 0 w 65"/>
                    <a:gd name="T11" fmla="*/ 0 h 237"/>
                    <a:gd name="T12" fmla="*/ 0 w 65"/>
                    <a:gd name="T13" fmla="*/ 0 h 237"/>
                    <a:gd name="T14" fmla="*/ 0 w 65"/>
                    <a:gd name="T15" fmla="*/ 0 h 237"/>
                    <a:gd name="T16" fmla="*/ 0 w 65"/>
                    <a:gd name="T17" fmla="*/ 0 h 237"/>
                    <a:gd name="T18" fmla="*/ 0 w 65"/>
                    <a:gd name="T19" fmla="*/ 0 h 237"/>
                    <a:gd name="T20" fmla="*/ 0 w 65"/>
                    <a:gd name="T21" fmla="*/ 0 h 237"/>
                    <a:gd name="T22" fmla="*/ 0 w 65"/>
                    <a:gd name="T23" fmla="*/ 0 h 237"/>
                    <a:gd name="T24" fmla="*/ 0 w 65"/>
                    <a:gd name="T25" fmla="*/ 0 h 237"/>
                    <a:gd name="T26" fmla="*/ 0 w 65"/>
                    <a:gd name="T27" fmla="*/ 0 h 237"/>
                    <a:gd name="T28" fmla="*/ 0 w 65"/>
                    <a:gd name="T29" fmla="*/ 0 h 237"/>
                    <a:gd name="T30" fmla="*/ 0 w 65"/>
                    <a:gd name="T31" fmla="*/ 0 h 237"/>
                    <a:gd name="T32" fmla="*/ 0 w 65"/>
                    <a:gd name="T33" fmla="*/ 0 h 237"/>
                    <a:gd name="T34" fmla="*/ 0 w 65"/>
                    <a:gd name="T35" fmla="*/ 0 h 237"/>
                    <a:gd name="T36" fmla="*/ 0 w 65"/>
                    <a:gd name="T37" fmla="*/ 0 h 237"/>
                    <a:gd name="T38" fmla="*/ 0 w 65"/>
                    <a:gd name="T39" fmla="*/ 0 h 237"/>
                    <a:gd name="T40" fmla="*/ 0 w 65"/>
                    <a:gd name="T41" fmla="*/ 0 h 237"/>
                    <a:gd name="T42" fmla="*/ 0 w 65"/>
                    <a:gd name="T43" fmla="*/ 0 h 237"/>
                    <a:gd name="T44" fmla="*/ 0 w 65"/>
                    <a:gd name="T45" fmla="*/ 0 h 237"/>
                    <a:gd name="T46" fmla="*/ 0 w 65"/>
                    <a:gd name="T47" fmla="*/ 0 h 237"/>
                    <a:gd name="T48" fmla="*/ 0 w 65"/>
                    <a:gd name="T49" fmla="*/ 0 h 237"/>
                    <a:gd name="T50" fmla="*/ 0 w 65"/>
                    <a:gd name="T51" fmla="*/ 0 h 237"/>
                    <a:gd name="T52" fmla="*/ 0 w 65"/>
                    <a:gd name="T53" fmla="*/ 0 h 237"/>
                    <a:gd name="T54" fmla="*/ 0 w 65"/>
                    <a:gd name="T55" fmla="*/ 0 h 237"/>
                    <a:gd name="T56" fmla="*/ 0 w 65"/>
                    <a:gd name="T57" fmla="*/ 0 h 237"/>
                    <a:gd name="T58" fmla="*/ 0 w 65"/>
                    <a:gd name="T59" fmla="*/ 0 h 237"/>
                    <a:gd name="T60" fmla="*/ 0 w 65"/>
                    <a:gd name="T61" fmla="*/ 0 h 237"/>
                    <a:gd name="T62" fmla="*/ 0 w 65"/>
                    <a:gd name="T63" fmla="*/ 0 h 237"/>
                    <a:gd name="T64" fmla="*/ 0 w 65"/>
                    <a:gd name="T65" fmla="*/ 0 h 237"/>
                    <a:gd name="T66" fmla="*/ 0 w 65"/>
                    <a:gd name="T67" fmla="*/ 0 h 237"/>
                    <a:gd name="T68" fmla="*/ 0 w 65"/>
                    <a:gd name="T69" fmla="*/ 0 h 237"/>
                    <a:gd name="T70" fmla="*/ 0 w 65"/>
                    <a:gd name="T71" fmla="*/ 0 h 237"/>
                    <a:gd name="T72" fmla="*/ 0 w 65"/>
                    <a:gd name="T73" fmla="*/ 0 h 237"/>
                    <a:gd name="T74" fmla="*/ 0 w 65"/>
                    <a:gd name="T75" fmla="*/ 0 h 237"/>
                    <a:gd name="T76" fmla="*/ 0 w 65"/>
                    <a:gd name="T77" fmla="*/ 0 h 237"/>
                    <a:gd name="T78" fmla="*/ 0 w 65"/>
                    <a:gd name="T79" fmla="*/ 0 h 23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65" h="237">
                      <a:moveTo>
                        <a:pt x="40" y="1"/>
                      </a:moveTo>
                      <a:lnTo>
                        <a:pt x="10" y="28"/>
                      </a:lnTo>
                      <a:lnTo>
                        <a:pt x="10" y="36"/>
                      </a:lnTo>
                      <a:lnTo>
                        <a:pt x="10" y="46"/>
                      </a:lnTo>
                      <a:lnTo>
                        <a:pt x="10" y="58"/>
                      </a:lnTo>
                      <a:lnTo>
                        <a:pt x="10" y="71"/>
                      </a:lnTo>
                      <a:lnTo>
                        <a:pt x="10" y="84"/>
                      </a:lnTo>
                      <a:lnTo>
                        <a:pt x="9" y="99"/>
                      </a:lnTo>
                      <a:lnTo>
                        <a:pt x="9" y="115"/>
                      </a:lnTo>
                      <a:lnTo>
                        <a:pt x="9" y="129"/>
                      </a:lnTo>
                      <a:lnTo>
                        <a:pt x="8" y="144"/>
                      </a:lnTo>
                      <a:lnTo>
                        <a:pt x="7" y="159"/>
                      </a:lnTo>
                      <a:lnTo>
                        <a:pt x="6" y="173"/>
                      </a:lnTo>
                      <a:lnTo>
                        <a:pt x="5" y="186"/>
                      </a:lnTo>
                      <a:lnTo>
                        <a:pt x="3" y="195"/>
                      </a:lnTo>
                      <a:lnTo>
                        <a:pt x="2" y="205"/>
                      </a:lnTo>
                      <a:lnTo>
                        <a:pt x="0" y="211"/>
                      </a:lnTo>
                      <a:lnTo>
                        <a:pt x="49" y="237"/>
                      </a:lnTo>
                      <a:lnTo>
                        <a:pt x="53" y="226"/>
                      </a:lnTo>
                      <a:lnTo>
                        <a:pt x="55" y="216"/>
                      </a:lnTo>
                      <a:lnTo>
                        <a:pt x="59" y="204"/>
                      </a:lnTo>
                      <a:lnTo>
                        <a:pt x="60" y="190"/>
                      </a:lnTo>
                      <a:lnTo>
                        <a:pt x="61" y="177"/>
                      </a:lnTo>
                      <a:lnTo>
                        <a:pt x="62" y="163"/>
                      </a:lnTo>
                      <a:lnTo>
                        <a:pt x="63" y="148"/>
                      </a:lnTo>
                      <a:lnTo>
                        <a:pt x="64" y="131"/>
                      </a:lnTo>
                      <a:lnTo>
                        <a:pt x="64" y="115"/>
                      </a:lnTo>
                      <a:lnTo>
                        <a:pt x="64" y="101"/>
                      </a:lnTo>
                      <a:lnTo>
                        <a:pt x="65" y="87"/>
                      </a:lnTo>
                      <a:lnTo>
                        <a:pt x="65" y="71"/>
                      </a:lnTo>
                      <a:lnTo>
                        <a:pt x="65" y="58"/>
                      </a:lnTo>
                      <a:lnTo>
                        <a:pt x="65" y="46"/>
                      </a:lnTo>
                      <a:lnTo>
                        <a:pt x="65" y="36"/>
                      </a:lnTo>
                      <a:lnTo>
                        <a:pt x="65" y="28"/>
                      </a:lnTo>
                      <a:lnTo>
                        <a:pt x="35" y="54"/>
                      </a:lnTo>
                      <a:lnTo>
                        <a:pt x="40" y="1"/>
                      </a:lnTo>
                      <a:lnTo>
                        <a:pt x="10" y="0"/>
                      </a:lnTo>
                      <a:lnTo>
                        <a:pt x="10" y="28"/>
                      </a:lnTo>
                      <a:lnTo>
                        <a:pt x="40" y="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3" name="Freeform 131"/>
                <p:cNvSpPr>
                  <a:spLocks/>
                </p:cNvSpPr>
                <p:nvPr/>
              </p:nvSpPr>
              <p:spPr bwMode="auto">
                <a:xfrm>
                  <a:off x="1143" y="312"/>
                  <a:ext cx="47" cy="7"/>
                </a:xfrm>
                <a:custGeom>
                  <a:avLst/>
                  <a:gdLst>
                    <a:gd name="T0" fmla="*/ 0 w 233"/>
                    <a:gd name="T1" fmla="*/ 0 h 66"/>
                    <a:gd name="T2" fmla="*/ 0 w 233"/>
                    <a:gd name="T3" fmla="*/ 0 h 66"/>
                    <a:gd name="T4" fmla="*/ 0 w 233"/>
                    <a:gd name="T5" fmla="*/ 0 h 66"/>
                    <a:gd name="T6" fmla="*/ 0 w 233"/>
                    <a:gd name="T7" fmla="*/ 0 h 66"/>
                    <a:gd name="T8" fmla="*/ 0 w 233"/>
                    <a:gd name="T9" fmla="*/ 0 h 66"/>
                    <a:gd name="T10" fmla="*/ 0 w 233"/>
                    <a:gd name="T11" fmla="*/ 0 h 66"/>
                    <a:gd name="T12" fmla="*/ 0 w 233"/>
                    <a:gd name="T13" fmla="*/ 0 h 66"/>
                    <a:gd name="T14" fmla="*/ 0 w 233"/>
                    <a:gd name="T15" fmla="*/ 0 h 66"/>
                    <a:gd name="T16" fmla="*/ 0 w 233"/>
                    <a:gd name="T17" fmla="*/ 0 h 66"/>
                    <a:gd name="T18" fmla="*/ 0 w 233"/>
                    <a:gd name="T19" fmla="*/ 0 h 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3" h="66">
                      <a:moveTo>
                        <a:pt x="233" y="40"/>
                      </a:moveTo>
                      <a:lnTo>
                        <a:pt x="207" y="13"/>
                      </a:lnTo>
                      <a:lnTo>
                        <a:pt x="5" y="0"/>
                      </a:lnTo>
                      <a:lnTo>
                        <a:pt x="0" y="53"/>
                      </a:lnTo>
                      <a:lnTo>
                        <a:pt x="203" y="66"/>
                      </a:lnTo>
                      <a:lnTo>
                        <a:pt x="177" y="40"/>
                      </a:lnTo>
                      <a:lnTo>
                        <a:pt x="233" y="40"/>
                      </a:lnTo>
                      <a:lnTo>
                        <a:pt x="233" y="15"/>
                      </a:lnTo>
                      <a:lnTo>
                        <a:pt x="207" y="13"/>
                      </a:lnTo>
                      <a:lnTo>
                        <a:pt x="233" y="4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4" name="Freeform 132"/>
                <p:cNvSpPr>
                  <a:spLocks/>
                </p:cNvSpPr>
                <p:nvPr/>
              </p:nvSpPr>
              <p:spPr bwMode="auto">
                <a:xfrm>
                  <a:off x="1178" y="315"/>
                  <a:ext cx="14" cy="7"/>
                </a:xfrm>
                <a:custGeom>
                  <a:avLst/>
                  <a:gdLst>
                    <a:gd name="T0" fmla="*/ 0 w 68"/>
                    <a:gd name="T1" fmla="*/ 0 h 64"/>
                    <a:gd name="T2" fmla="*/ 0 w 68"/>
                    <a:gd name="T3" fmla="*/ 0 h 64"/>
                    <a:gd name="T4" fmla="*/ 0 w 68"/>
                    <a:gd name="T5" fmla="*/ 0 h 64"/>
                    <a:gd name="T6" fmla="*/ 0 w 68"/>
                    <a:gd name="T7" fmla="*/ 0 h 64"/>
                    <a:gd name="T8" fmla="*/ 0 w 68"/>
                    <a:gd name="T9" fmla="*/ 0 h 64"/>
                    <a:gd name="T10" fmla="*/ 0 w 68"/>
                    <a:gd name="T11" fmla="*/ 0 h 64"/>
                    <a:gd name="T12" fmla="*/ 0 w 68"/>
                    <a:gd name="T13" fmla="*/ 0 h 64"/>
                    <a:gd name="T14" fmla="*/ 0 w 68"/>
                    <a:gd name="T15" fmla="*/ 0 h 64"/>
                    <a:gd name="T16" fmla="*/ 0 w 68"/>
                    <a:gd name="T17" fmla="*/ 0 h 64"/>
                    <a:gd name="T18" fmla="*/ 0 w 68"/>
                    <a:gd name="T19" fmla="*/ 0 h 64"/>
                    <a:gd name="T20" fmla="*/ 0 w 68"/>
                    <a:gd name="T21" fmla="*/ 0 h 64"/>
                    <a:gd name="T22" fmla="*/ 0 w 68"/>
                    <a:gd name="T23" fmla="*/ 0 h 64"/>
                    <a:gd name="T24" fmla="*/ 0 w 68"/>
                    <a:gd name="T25" fmla="*/ 0 h 64"/>
                    <a:gd name="T26" fmla="*/ 0 w 68"/>
                    <a:gd name="T27" fmla="*/ 0 h 64"/>
                    <a:gd name="T28" fmla="*/ 0 w 68"/>
                    <a:gd name="T29" fmla="*/ 0 h 64"/>
                    <a:gd name="T30" fmla="*/ 0 w 68"/>
                    <a:gd name="T31" fmla="*/ 0 h 6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8" h="64">
                      <a:moveTo>
                        <a:pt x="40" y="10"/>
                      </a:moveTo>
                      <a:lnTo>
                        <a:pt x="68" y="37"/>
                      </a:lnTo>
                      <a:lnTo>
                        <a:pt x="63" y="16"/>
                      </a:lnTo>
                      <a:lnTo>
                        <a:pt x="46" y="0"/>
                      </a:lnTo>
                      <a:lnTo>
                        <a:pt x="54" y="10"/>
                      </a:lnTo>
                      <a:lnTo>
                        <a:pt x="56" y="13"/>
                      </a:lnTo>
                      <a:lnTo>
                        <a:pt x="0" y="13"/>
                      </a:lnTo>
                      <a:lnTo>
                        <a:pt x="6" y="36"/>
                      </a:lnTo>
                      <a:lnTo>
                        <a:pt x="24" y="49"/>
                      </a:lnTo>
                      <a:lnTo>
                        <a:pt x="12" y="37"/>
                      </a:lnTo>
                      <a:lnTo>
                        <a:pt x="40" y="64"/>
                      </a:lnTo>
                      <a:lnTo>
                        <a:pt x="12" y="37"/>
                      </a:lnTo>
                      <a:lnTo>
                        <a:pt x="12" y="64"/>
                      </a:lnTo>
                      <a:lnTo>
                        <a:pt x="40" y="64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5" name="Freeform 133"/>
                <p:cNvSpPr>
                  <a:spLocks/>
                </p:cNvSpPr>
                <p:nvPr/>
              </p:nvSpPr>
              <p:spPr bwMode="auto">
                <a:xfrm>
                  <a:off x="1186" y="312"/>
                  <a:ext cx="39" cy="10"/>
                </a:xfrm>
                <a:custGeom>
                  <a:avLst/>
                  <a:gdLst>
                    <a:gd name="T0" fmla="*/ 0 w 192"/>
                    <a:gd name="T1" fmla="*/ 0 h 91"/>
                    <a:gd name="T2" fmla="*/ 0 w 192"/>
                    <a:gd name="T3" fmla="*/ 0 h 91"/>
                    <a:gd name="T4" fmla="*/ 0 w 192"/>
                    <a:gd name="T5" fmla="*/ 0 h 91"/>
                    <a:gd name="T6" fmla="*/ 0 w 192"/>
                    <a:gd name="T7" fmla="*/ 0 h 91"/>
                    <a:gd name="T8" fmla="*/ 0 w 192"/>
                    <a:gd name="T9" fmla="*/ 0 h 91"/>
                    <a:gd name="T10" fmla="*/ 0 w 192"/>
                    <a:gd name="T11" fmla="*/ 0 h 91"/>
                    <a:gd name="T12" fmla="*/ 0 w 192"/>
                    <a:gd name="T13" fmla="*/ 0 h 91"/>
                    <a:gd name="T14" fmla="*/ 0 w 192"/>
                    <a:gd name="T15" fmla="*/ 0 h 91"/>
                    <a:gd name="T16" fmla="*/ 0 w 192"/>
                    <a:gd name="T17" fmla="*/ 0 h 91"/>
                    <a:gd name="T18" fmla="*/ 0 w 192"/>
                    <a:gd name="T19" fmla="*/ 0 h 91"/>
                    <a:gd name="T20" fmla="*/ 0 w 192"/>
                    <a:gd name="T21" fmla="*/ 0 h 91"/>
                    <a:gd name="T22" fmla="*/ 0 w 192"/>
                    <a:gd name="T23" fmla="*/ 0 h 91"/>
                    <a:gd name="T24" fmla="*/ 0 w 192"/>
                    <a:gd name="T25" fmla="*/ 0 h 91"/>
                    <a:gd name="T26" fmla="*/ 0 w 192"/>
                    <a:gd name="T27" fmla="*/ 0 h 91"/>
                    <a:gd name="T28" fmla="*/ 0 w 192"/>
                    <a:gd name="T29" fmla="*/ 0 h 91"/>
                    <a:gd name="T30" fmla="*/ 0 w 192"/>
                    <a:gd name="T31" fmla="*/ 0 h 91"/>
                    <a:gd name="T32" fmla="*/ 0 w 192"/>
                    <a:gd name="T33" fmla="*/ 0 h 91"/>
                    <a:gd name="T34" fmla="*/ 0 w 192"/>
                    <a:gd name="T35" fmla="*/ 0 h 91"/>
                    <a:gd name="T36" fmla="*/ 0 w 192"/>
                    <a:gd name="T37" fmla="*/ 0 h 91"/>
                    <a:gd name="T38" fmla="*/ 0 w 192"/>
                    <a:gd name="T39" fmla="*/ 0 h 91"/>
                    <a:gd name="T40" fmla="*/ 0 w 192"/>
                    <a:gd name="T41" fmla="*/ 0 h 91"/>
                    <a:gd name="T42" fmla="*/ 0 w 192"/>
                    <a:gd name="T43" fmla="*/ 0 h 91"/>
                    <a:gd name="T44" fmla="*/ 0 w 192"/>
                    <a:gd name="T45" fmla="*/ 0 h 91"/>
                    <a:gd name="T46" fmla="*/ 0 w 192"/>
                    <a:gd name="T47" fmla="*/ 0 h 9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92" h="91">
                      <a:moveTo>
                        <a:pt x="137" y="27"/>
                      </a:moveTo>
                      <a:lnTo>
                        <a:pt x="165" y="0"/>
                      </a:lnTo>
                      <a:lnTo>
                        <a:pt x="142" y="2"/>
                      </a:lnTo>
                      <a:lnTo>
                        <a:pt x="118" y="7"/>
                      </a:lnTo>
                      <a:lnTo>
                        <a:pt x="95" y="13"/>
                      </a:lnTo>
                      <a:lnTo>
                        <a:pt x="74" y="19"/>
                      </a:lnTo>
                      <a:lnTo>
                        <a:pt x="52" y="27"/>
                      </a:lnTo>
                      <a:lnTo>
                        <a:pt x="33" y="33"/>
                      </a:lnTo>
                      <a:lnTo>
                        <a:pt x="17" y="35"/>
                      </a:lnTo>
                      <a:lnTo>
                        <a:pt x="0" y="37"/>
                      </a:lnTo>
                      <a:lnTo>
                        <a:pt x="0" y="91"/>
                      </a:lnTo>
                      <a:lnTo>
                        <a:pt x="23" y="89"/>
                      </a:lnTo>
                      <a:lnTo>
                        <a:pt x="47" y="84"/>
                      </a:lnTo>
                      <a:lnTo>
                        <a:pt x="70" y="78"/>
                      </a:lnTo>
                      <a:lnTo>
                        <a:pt x="92" y="71"/>
                      </a:lnTo>
                      <a:lnTo>
                        <a:pt x="113" y="64"/>
                      </a:lnTo>
                      <a:lnTo>
                        <a:pt x="132" y="58"/>
                      </a:lnTo>
                      <a:lnTo>
                        <a:pt x="148" y="56"/>
                      </a:lnTo>
                      <a:lnTo>
                        <a:pt x="165" y="53"/>
                      </a:lnTo>
                      <a:lnTo>
                        <a:pt x="192" y="27"/>
                      </a:lnTo>
                      <a:lnTo>
                        <a:pt x="165" y="53"/>
                      </a:lnTo>
                      <a:lnTo>
                        <a:pt x="192" y="53"/>
                      </a:lnTo>
                      <a:lnTo>
                        <a:pt x="192" y="27"/>
                      </a:lnTo>
                      <a:lnTo>
                        <a:pt x="137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6" name="Freeform 134"/>
                <p:cNvSpPr>
                  <a:spLocks/>
                </p:cNvSpPr>
                <p:nvPr/>
              </p:nvSpPr>
              <p:spPr bwMode="auto">
                <a:xfrm>
                  <a:off x="1214" y="309"/>
                  <a:ext cx="16" cy="6"/>
                </a:xfrm>
                <a:custGeom>
                  <a:avLst/>
                  <a:gdLst>
                    <a:gd name="T0" fmla="*/ 0 w 81"/>
                    <a:gd name="T1" fmla="*/ 0 h 53"/>
                    <a:gd name="T2" fmla="*/ 0 w 81"/>
                    <a:gd name="T3" fmla="*/ 0 h 53"/>
                    <a:gd name="T4" fmla="*/ 0 w 81"/>
                    <a:gd name="T5" fmla="*/ 0 h 53"/>
                    <a:gd name="T6" fmla="*/ 0 w 81"/>
                    <a:gd name="T7" fmla="*/ 0 h 53"/>
                    <a:gd name="T8" fmla="*/ 0 w 81"/>
                    <a:gd name="T9" fmla="*/ 0 h 53"/>
                    <a:gd name="T10" fmla="*/ 0 w 81"/>
                    <a:gd name="T11" fmla="*/ 0 h 53"/>
                    <a:gd name="T12" fmla="*/ 0 w 81"/>
                    <a:gd name="T13" fmla="*/ 0 h 53"/>
                    <a:gd name="T14" fmla="*/ 0 w 81"/>
                    <a:gd name="T15" fmla="*/ 0 h 53"/>
                    <a:gd name="T16" fmla="*/ 0 w 81"/>
                    <a:gd name="T17" fmla="*/ 0 h 53"/>
                    <a:gd name="T18" fmla="*/ 0 w 81"/>
                    <a:gd name="T19" fmla="*/ 0 h 53"/>
                    <a:gd name="T20" fmla="*/ 0 w 81"/>
                    <a:gd name="T21" fmla="*/ 0 h 53"/>
                    <a:gd name="T22" fmla="*/ 0 w 81"/>
                    <a:gd name="T23" fmla="*/ 0 h 53"/>
                    <a:gd name="T24" fmla="*/ 0 w 81"/>
                    <a:gd name="T25" fmla="*/ 0 h 53"/>
                    <a:gd name="T26" fmla="*/ 0 w 81"/>
                    <a:gd name="T27" fmla="*/ 0 h 53"/>
                    <a:gd name="T28" fmla="*/ 0 w 81"/>
                    <a:gd name="T29" fmla="*/ 0 h 53"/>
                    <a:gd name="T30" fmla="*/ 0 w 81"/>
                    <a:gd name="T31" fmla="*/ 0 h 5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1" h="53">
                      <a:moveTo>
                        <a:pt x="26" y="26"/>
                      </a:moveTo>
                      <a:lnTo>
                        <a:pt x="53" y="0"/>
                      </a:lnTo>
                      <a:lnTo>
                        <a:pt x="33" y="4"/>
                      </a:lnTo>
                      <a:lnTo>
                        <a:pt x="17" y="15"/>
                      </a:lnTo>
                      <a:lnTo>
                        <a:pt x="5" y="31"/>
                      </a:lnTo>
                      <a:lnTo>
                        <a:pt x="0" y="51"/>
                      </a:lnTo>
                      <a:lnTo>
                        <a:pt x="55" y="51"/>
                      </a:lnTo>
                      <a:lnTo>
                        <a:pt x="55" y="52"/>
                      </a:lnTo>
                      <a:lnTo>
                        <a:pt x="54" y="53"/>
                      </a:lnTo>
                      <a:lnTo>
                        <a:pt x="55" y="53"/>
                      </a:lnTo>
                      <a:lnTo>
                        <a:pt x="53" y="53"/>
                      </a:lnTo>
                      <a:lnTo>
                        <a:pt x="81" y="26"/>
                      </a:lnTo>
                      <a:lnTo>
                        <a:pt x="53" y="53"/>
                      </a:lnTo>
                      <a:lnTo>
                        <a:pt x="81" y="53"/>
                      </a:lnTo>
                      <a:lnTo>
                        <a:pt x="81" y="26"/>
                      </a:lnTo>
                      <a:lnTo>
                        <a:pt x="26" y="2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7" name="Freeform 135"/>
                <p:cNvSpPr>
                  <a:spLocks/>
                </p:cNvSpPr>
                <p:nvPr/>
              </p:nvSpPr>
              <p:spPr bwMode="auto">
                <a:xfrm>
                  <a:off x="1219" y="303"/>
                  <a:ext cx="21" cy="10"/>
                </a:xfrm>
                <a:custGeom>
                  <a:avLst/>
                  <a:gdLst>
                    <a:gd name="T0" fmla="*/ 0 w 106"/>
                    <a:gd name="T1" fmla="*/ 0 h 86"/>
                    <a:gd name="T2" fmla="*/ 0 w 106"/>
                    <a:gd name="T3" fmla="*/ 0 h 86"/>
                    <a:gd name="T4" fmla="*/ 0 w 106"/>
                    <a:gd name="T5" fmla="*/ 0 h 86"/>
                    <a:gd name="T6" fmla="*/ 0 w 106"/>
                    <a:gd name="T7" fmla="*/ 0 h 86"/>
                    <a:gd name="T8" fmla="*/ 0 w 106"/>
                    <a:gd name="T9" fmla="*/ 0 h 86"/>
                    <a:gd name="T10" fmla="*/ 0 w 106"/>
                    <a:gd name="T11" fmla="*/ 0 h 86"/>
                    <a:gd name="T12" fmla="*/ 0 w 106"/>
                    <a:gd name="T13" fmla="*/ 0 h 86"/>
                    <a:gd name="T14" fmla="*/ 0 w 106"/>
                    <a:gd name="T15" fmla="*/ 0 h 86"/>
                    <a:gd name="T16" fmla="*/ 0 w 106"/>
                    <a:gd name="T17" fmla="*/ 0 h 86"/>
                    <a:gd name="T18" fmla="*/ 0 w 106"/>
                    <a:gd name="T19" fmla="*/ 0 h 86"/>
                    <a:gd name="T20" fmla="*/ 0 w 106"/>
                    <a:gd name="T21" fmla="*/ 0 h 86"/>
                    <a:gd name="T22" fmla="*/ 0 w 106"/>
                    <a:gd name="T23" fmla="*/ 0 h 86"/>
                    <a:gd name="T24" fmla="*/ 0 w 106"/>
                    <a:gd name="T25" fmla="*/ 0 h 86"/>
                    <a:gd name="T26" fmla="*/ 0 w 106"/>
                    <a:gd name="T27" fmla="*/ 0 h 86"/>
                    <a:gd name="T28" fmla="*/ 0 w 106"/>
                    <a:gd name="T29" fmla="*/ 0 h 86"/>
                    <a:gd name="T30" fmla="*/ 0 w 106"/>
                    <a:gd name="T31" fmla="*/ 0 h 86"/>
                    <a:gd name="T32" fmla="*/ 0 w 106"/>
                    <a:gd name="T33" fmla="*/ 0 h 86"/>
                    <a:gd name="T34" fmla="*/ 0 w 106"/>
                    <a:gd name="T35" fmla="*/ 0 h 86"/>
                    <a:gd name="T36" fmla="*/ 0 w 106"/>
                    <a:gd name="T37" fmla="*/ 0 h 86"/>
                    <a:gd name="T38" fmla="*/ 0 w 106"/>
                    <a:gd name="T39" fmla="*/ 0 h 86"/>
                    <a:gd name="T40" fmla="*/ 0 w 106"/>
                    <a:gd name="T41" fmla="*/ 0 h 86"/>
                    <a:gd name="T42" fmla="*/ 0 w 106"/>
                    <a:gd name="T43" fmla="*/ 0 h 86"/>
                    <a:gd name="T44" fmla="*/ 0 w 106"/>
                    <a:gd name="T45" fmla="*/ 0 h 86"/>
                    <a:gd name="T46" fmla="*/ 0 w 106"/>
                    <a:gd name="T47" fmla="*/ 0 h 8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6" h="86">
                      <a:moveTo>
                        <a:pt x="50" y="18"/>
                      </a:moveTo>
                      <a:lnTo>
                        <a:pt x="58" y="0"/>
                      </a:lnTo>
                      <a:lnTo>
                        <a:pt x="55" y="3"/>
                      </a:lnTo>
                      <a:lnTo>
                        <a:pt x="50" y="8"/>
                      </a:lnTo>
                      <a:lnTo>
                        <a:pt x="42" y="16"/>
                      </a:lnTo>
                      <a:lnTo>
                        <a:pt x="32" y="28"/>
                      </a:lnTo>
                      <a:lnTo>
                        <a:pt x="23" y="39"/>
                      </a:lnTo>
                      <a:lnTo>
                        <a:pt x="13" y="49"/>
                      </a:lnTo>
                      <a:lnTo>
                        <a:pt x="5" y="62"/>
                      </a:lnTo>
                      <a:lnTo>
                        <a:pt x="0" y="80"/>
                      </a:lnTo>
                      <a:lnTo>
                        <a:pt x="55" y="80"/>
                      </a:lnTo>
                      <a:lnTo>
                        <a:pt x="54" y="86"/>
                      </a:lnTo>
                      <a:lnTo>
                        <a:pt x="57" y="81"/>
                      </a:lnTo>
                      <a:lnTo>
                        <a:pt x="65" y="73"/>
                      </a:lnTo>
                      <a:lnTo>
                        <a:pt x="74" y="62"/>
                      </a:lnTo>
                      <a:lnTo>
                        <a:pt x="81" y="53"/>
                      </a:lnTo>
                      <a:lnTo>
                        <a:pt x="90" y="46"/>
                      </a:lnTo>
                      <a:lnTo>
                        <a:pt x="97" y="38"/>
                      </a:lnTo>
                      <a:lnTo>
                        <a:pt x="98" y="37"/>
                      </a:lnTo>
                      <a:lnTo>
                        <a:pt x="106" y="18"/>
                      </a:lnTo>
                      <a:lnTo>
                        <a:pt x="98" y="37"/>
                      </a:lnTo>
                      <a:lnTo>
                        <a:pt x="106" y="29"/>
                      </a:lnTo>
                      <a:lnTo>
                        <a:pt x="106" y="18"/>
                      </a:lnTo>
                      <a:lnTo>
                        <a:pt x="50" y="1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8" name="Freeform 136"/>
                <p:cNvSpPr>
                  <a:spLocks/>
                </p:cNvSpPr>
                <p:nvPr/>
              </p:nvSpPr>
              <p:spPr bwMode="auto">
                <a:xfrm>
                  <a:off x="1216" y="285"/>
                  <a:ext cx="24" cy="20"/>
                </a:xfrm>
                <a:custGeom>
                  <a:avLst/>
                  <a:gdLst>
                    <a:gd name="T0" fmla="*/ 0 w 119"/>
                    <a:gd name="T1" fmla="*/ 0 h 185"/>
                    <a:gd name="T2" fmla="*/ 0 w 119"/>
                    <a:gd name="T3" fmla="*/ 0 h 185"/>
                    <a:gd name="T4" fmla="*/ 0 w 119"/>
                    <a:gd name="T5" fmla="*/ 0 h 185"/>
                    <a:gd name="T6" fmla="*/ 0 w 119"/>
                    <a:gd name="T7" fmla="*/ 0 h 185"/>
                    <a:gd name="T8" fmla="*/ 0 w 119"/>
                    <a:gd name="T9" fmla="*/ 0 h 185"/>
                    <a:gd name="T10" fmla="*/ 0 w 119"/>
                    <a:gd name="T11" fmla="*/ 0 h 185"/>
                    <a:gd name="T12" fmla="*/ 0 w 119"/>
                    <a:gd name="T13" fmla="*/ 0 h 185"/>
                    <a:gd name="T14" fmla="*/ 0 w 119"/>
                    <a:gd name="T15" fmla="*/ 0 h 185"/>
                    <a:gd name="T16" fmla="*/ 0 w 119"/>
                    <a:gd name="T17" fmla="*/ 0 h 185"/>
                    <a:gd name="T18" fmla="*/ 0 w 119"/>
                    <a:gd name="T19" fmla="*/ 0 h 185"/>
                    <a:gd name="T20" fmla="*/ 0 w 119"/>
                    <a:gd name="T21" fmla="*/ 0 h 185"/>
                    <a:gd name="T22" fmla="*/ 0 w 119"/>
                    <a:gd name="T23" fmla="*/ 0 h 185"/>
                    <a:gd name="T24" fmla="*/ 0 w 119"/>
                    <a:gd name="T25" fmla="*/ 0 h 185"/>
                    <a:gd name="T26" fmla="*/ 0 w 119"/>
                    <a:gd name="T27" fmla="*/ 0 h 185"/>
                    <a:gd name="T28" fmla="*/ 0 w 119"/>
                    <a:gd name="T29" fmla="*/ 0 h 185"/>
                    <a:gd name="T30" fmla="*/ 0 w 119"/>
                    <a:gd name="T31" fmla="*/ 0 h 185"/>
                    <a:gd name="T32" fmla="*/ 0 w 119"/>
                    <a:gd name="T33" fmla="*/ 0 h 185"/>
                    <a:gd name="T34" fmla="*/ 0 w 119"/>
                    <a:gd name="T35" fmla="*/ 0 h 185"/>
                    <a:gd name="T36" fmla="*/ 0 w 119"/>
                    <a:gd name="T37" fmla="*/ 0 h 185"/>
                    <a:gd name="T38" fmla="*/ 0 w 119"/>
                    <a:gd name="T39" fmla="*/ 0 h 185"/>
                    <a:gd name="T40" fmla="*/ 0 w 119"/>
                    <a:gd name="T41" fmla="*/ 0 h 185"/>
                    <a:gd name="T42" fmla="*/ 0 w 119"/>
                    <a:gd name="T43" fmla="*/ 0 h 185"/>
                    <a:gd name="T44" fmla="*/ 0 w 119"/>
                    <a:gd name="T45" fmla="*/ 0 h 185"/>
                    <a:gd name="T46" fmla="*/ 0 w 119"/>
                    <a:gd name="T47" fmla="*/ 0 h 18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19" h="185">
                      <a:moveTo>
                        <a:pt x="0" y="26"/>
                      </a:moveTo>
                      <a:lnTo>
                        <a:pt x="28" y="53"/>
                      </a:lnTo>
                      <a:lnTo>
                        <a:pt x="30" y="54"/>
                      </a:lnTo>
                      <a:lnTo>
                        <a:pt x="37" y="61"/>
                      </a:lnTo>
                      <a:lnTo>
                        <a:pt x="45" y="77"/>
                      </a:lnTo>
                      <a:lnTo>
                        <a:pt x="51" y="99"/>
                      </a:lnTo>
                      <a:lnTo>
                        <a:pt x="57" y="124"/>
                      </a:lnTo>
                      <a:lnTo>
                        <a:pt x="60" y="148"/>
                      </a:lnTo>
                      <a:lnTo>
                        <a:pt x="62" y="170"/>
                      </a:lnTo>
                      <a:lnTo>
                        <a:pt x="63" y="185"/>
                      </a:lnTo>
                      <a:lnTo>
                        <a:pt x="119" y="185"/>
                      </a:lnTo>
                      <a:lnTo>
                        <a:pt x="118" y="166"/>
                      </a:lnTo>
                      <a:lnTo>
                        <a:pt x="115" y="142"/>
                      </a:lnTo>
                      <a:lnTo>
                        <a:pt x="112" y="115"/>
                      </a:lnTo>
                      <a:lnTo>
                        <a:pt x="104" y="86"/>
                      </a:lnTo>
                      <a:lnTo>
                        <a:pt x="95" y="57"/>
                      </a:lnTo>
                      <a:lnTo>
                        <a:pt x="81" y="31"/>
                      </a:lnTo>
                      <a:lnTo>
                        <a:pt x="59" y="9"/>
                      </a:lnTo>
                      <a:lnTo>
                        <a:pt x="28" y="0"/>
                      </a:lnTo>
                      <a:lnTo>
                        <a:pt x="56" y="26"/>
                      </a:lnTo>
                      <a:lnTo>
                        <a:pt x="0" y="26"/>
                      </a:lnTo>
                      <a:lnTo>
                        <a:pt x="0" y="53"/>
                      </a:lnTo>
                      <a:lnTo>
                        <a:pt x="28" y="53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49" name="Freeform 137"/>
                <p:cNvSpPr>
                  <a:spLocks/>
                </p:cNvSpPr>
                <p:nvPr/>
              </p:nvSpPr>
              <p:spPr bwMode="auto">
                <a:xfrm>
                  <a:off x="1214" y="279"/>
                  <a:ext cx="14" cy="9"/>
                </a:xfrm>
                <a:custGeom>
                  <a:avLst/>
                  <a:gdLst>
                    <a:gd name="T0" fmla="*/ 0 w 69"/>
                    <a:gd name="T1" fmla="*/ 0 h 75"/>
                    <a:gd name="T2" fmla="*/ 0 w 69"/>
                    <a:gd name="T3" fmla="*/ 0 h 75"/>
                    <a:gd name="T4" fmla="*/ 0 w 69"/>
                    <a:gd name="T5" fmla="*/ 0 h 75"/>
                    <a:gd name="T6" fmla="*/ 0 w 69"/>
                    <a:gd name="T7" fmla="*/ 0 h 75"/>
                    <a:gd name="T8" fmla="*/ 0 w 69"/>
                    <a:gd name="T9" fmla="*/ 0 h 75"/>
                    <a:gd name="T10" fmla="*/ 0 w 69"/>
                    <a:gd name="T11" fmla="*/ 0 h 75"/>
                    <a:gd name="T12" fmla="*/ 0 w 69"/>
                    <a:gd name="T13" fmla="*/ 0 h 75"/>
                    <a:gd name="T14" fmla="*/ 0 w 69"/>
                    <a:gd name="T15" fmla="*/ 0 h 75"/>
                    <a:gd name="T16" fmla="*/ 0 w 69"/>
                    <a:gd name="T17" fmla="*/ 0 h 75"/>
                    <a:gd name="T18" fmla="*/ 0 w 69"/>
                    <a:gd name="T19" fmla="*/ 0 h 75"/>
                    <a:gd name="T20" fmla="*/ 0 w 69"/>
                    <a:gd name="T21" fmla="*/ 0 h 75"/>
                    <a:gd name="T22" fmla="*/ 0 w 69"/>
                    <a:gd name="T23" fmla="*/ 0 h 75"/>
                    <a:gd name="T24" fmla="*/ 0 w 69"/>
                    <a:gd name="T25" fmla="*/ 0 h 75"/>
                    <a:gd name="T26" fmla="*/ 0 w 69"/>
                    <a:gd name="T27" fmla="*/ 0 h 75"/>
                    <a:gd name="T28" fmla="*/ 0 w 69"/>
                    <a:gd name="T29" fmla="*/ 0 h 75"/>
                    <a:gd name="T30" fmla="*/ 0 w 69"/>
                    <a:gd name="T31" fmla="*/ 0 h 75"/>
                    <a:gd name="T32" fmla="*/ 0 w 69"/>
                    <a:gd name="T33" fmla="*/ 0 h 75"/>
                    <a:gd name="T34" fmla="*/ 0 w 69"/>
                    <a:gd name="T35" fmla="*/ 0 h 75"/>
                    <a:gd name="T36" fmla="*/ 0 w 69"/>
                    <a:gd name="T37" fmla="*/ 0 h 75"/>
                    <a:gd name="T38" fmla="*/ 0 w 69"/>
                    <a:gd name="T39" fmla="*/ 0 h 75"/>
                    <a:gd name="T40" fmla="*/ 0 w 69"/>
                    <a:gd name="T41" fmla="*/ 0 h 75"/>
                    <a:gd name="T42" fmla="*/ 0 w 69"/>
                    <a:gd name="T43" fmla="*/ 0 h 75"/>
                    <a:gd name="T44" fmla="*/ 0 w 69"/>
                    <a:gd name="T45" fmla="*/ 0 h 75"/>
                    <a:gd name="T46" fmla="*/ 0 w 69"/>
                    <a:gd name="T47" fmla="*/ 0 h 7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9" h="75">
                      <a:moveTo>
                        <a:pt x="28" y="53"/>
                      </a:moveTo>
                      <a:lnTo>
                        <a:pt x="0" y="26"/>
                      </a:lnTo>
                      <a:lnTo>
                        <a:pt x="1" y="37"/>
                      </a:lnTo>
                      <a:lnTo>
                        <a:pt x="3" y="44"/>
                      </a:lnTo>
                      <a:lnTo>
                        <a:pt x="6" y="51"/>
                      </a:lnTo>
                      <a:lnTo>
                        <a:pt x="8" y="58"/>
                      </a:lnTo>
                      <a:lnTo>
                        <a:pt x="10" y="66"/>
                      </a:lnTo>
                      <a:lnTo>
                        <a:pt x="12" y="72"/>
                      </a:lnTo>
                      <a:lnTo>
                        <a:pt x="12" y="75"/>
                      </a:lnTo>
                      <a:lnTo>
                        <a:pt x="13" y="75"/>
                      </a:lnTo>
                      <a:lnTo>
                        <a:pt x="69" y="75"/>
                      </a:lnTo>
                      <a:lnTo>
                        <a:pt x="68" y="65"/>
                      </a:lnTo>
                      <a:lnTo>
                        <a:pt x="65" y="57"/>
                      </a:lnTo>
                      <a:lnTo>
                        <a:pt x="63" y="51"/>
                      </a:lnTo>
                      <a:lnTo>
                        <a:pt x="61" y="43"/>
                      </a:lnTo>
                      <a:lnTo>
                        <a:pt x="59" y="36"/>
                      </a:lnTo>
                      <a:lnTo>
                        <a:pt x="56" y="30"/>
                      </a:lnTo>
                      <a:lnTo>
                        <a:pt x="56" y="26"/>
                      </a:lnTo>
                      <a:lnTo>
                        <a:pt x="55" y="26"/>
                      </a:lnTo>
                      <a:lnTo>
                        <a:pt x="28" y="0"/>
                      </a:lnTo>
                      <a:lnTo>
                        <a:pt x="55" y="26"/>
                      </a:lnTo>
                      <a:lnTo>
                        <a:pt x="55" y="0"/>
                      </a:lnTo>
                      <a:lnTo>
                        <a:pt x="28" y="0"/>
                      </a:lnTo>
                      <a:lnTo>
                        <a:pt x="28" y="5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0" name="Freeform 138"/>
                <p:cNvSpPr>
                  <a:spLocks/>
                </p:cNvSpPr>
                <p:nvPr/>
              </p:nvSpPr>
              <p:spPr bwMode="auto">
                <a:xfrm>
                  <a:off x="1155" y="256"/>
                  <a:ext cx="64" cy="29"/>
                </a:xfrm>
                <a:custGeom>
                  <a:avLst/>
                  <a:gdLst>
                    <a:gd name="T0" fmla="*/ 0 w 322"/>
                    <a:gd name="T1" fmla="*/ 0 h 262"/>
                    <a:gd name="T2" fmla="*/ 0 w 322"/>
                    <a:gd name="T3" fmla="*/ 0 h 262"/>
                    <a:gd name="T4" fmla="*/ 0 w 322"/>
                    <a:gd name="T5" fmla="*/ 0 h 262"/>
                    <a:gd name="T6" fmla="*/ 0 w 322"/>
                    <a:gd name="T7" fmla="*/ 0 h 262"/>
                    <a:gd name="T8" fmla="*/ 0 w 322"/>
                    <a:gd name="T9" fmla="*/ 0 h 262"/>
                    <a:gd name="T10" fmla="*/ 0 w 322"/>
                    <a:gd name="T11" fmla="*/ 0 h 262"/>
                    <a:gd name="T12" fmla="*/ 0 w 322"/>
                    <a:gd name="T13" fmla="*/ 0 h 262"/>
                    <a:gd name="T14" fmla="*/ 0 w 322"/>
                    <a:gd name="T15" fmla="*/ 0 h 262"/>
                    <a:gd name="T16" fmla="*/ 0 w 322"/>
                    <a:gd name="T17" fmla="*/ 0 h 262"/>
                    <a:gd name="T18" fmla="*/ 0 w 322"/>
                    <a:gd name="T19" fmla="*/ 0 h 262"/>
                    <a:gd name="T20" fmla="*/ 0 w 322"/>
                    <a:gd name="T21" fmla="*/ 0 h 262"/>
                    <a:gd name="T22" fmla="*/ 0 w 322"/>
                    <a:gd name="T23" fmla="*/ 0 h 262"/>
                    <a:gd name="T24" fmla="*/ 0 w 322"/>
                    <a:gd name="T25" fmla="*/ 0 h 262"/>
                    <a:gd name="T26" fmla="*/ 0 w 322"/>
                    <a:gd name="T27" fmla="*/ 0 h 262"/>
                    <a:gd name="T28" fmla="*/ 0 w 322"/>
                    <a:gd name="T29" fmla="*/ 0 h 262"/>
                    <a:gd name="T30" fmla="*/ 0 w 322"/>
                    <a:gd name="T31" fmla="*/ 0 h 262"/>
                    <a:gd name="T32" fmla="*/ 0 w 322"/>
                    <a:gd name="T33" fmla="*/ 0 h 262"/>
                    <a:gd name="T34" fmla="*/ 0 w 322"/>
                    <a:gd name="T35" fmla="*/ 0 h 262"/>
                    <a:gd name="T36" fmla="*/ 0 w 322"/>
                    <a:gd name="T37" fmla="*/ 0 h 262"/>
                    <a:gd name="T38" fmla="*/ 0 w 322"/>
                    <a:gd name="T39" fmla="*/ 0 h 262"/>
                    <a:gd name="T40" fmla="*/ 0 w 322"/>
                    <a:gd name="T41" fmla="*/ 0 h 262"/>
                    <a:gd name="T42" fmla="*/ 0 w 322"/>
                    <a:gd name="T43" fmla="*/ 0 h 262"/>
                    <a:gd name="T44" fmla="*/ 0 w 322"/>
                    <a:gd name="T45" fmla="*/ 0 h 262"/>
                    <a:gd name="T46" fmla="*/ 0 w 322"/>
                    <a:gd name="T47" fmla="*/ 0 h 262"/>
                    <a:gd name="T48" fmla="*/ 0 w 322"/>
                    <a:gd name="T49" fmla="*/ 0 h 262"/>
                    <a:gd name="T50" fmla="*/ 0 w 322"/>
                    <a:gd name="T51" fmla="*/ 0 h 262"/>
                    <a:gd name="T52" fmla="*/ 0 w 322"/>
                    <a:gd name="T53" fmla="*/ 0 h 262"/>
                    <a:gd name="T54" fmla="*/ 0 w 322"/>
                    <a:gd name="T55" fmla="*/ 0 h 262"/>
                    <a:gd name="T56" fmla="*/ 0 w 322"/>
                    <a:gd name="T57" fmla="*/ 0 h 262"/>
                    <a:gd name="T58" fmla="*/ 0 w 322"/>
                    <a:gd name="T59" fmla="*/ 0 h 262"/>
                    <a:gd name="T60" fmla="*/ 0 w 322"/>
                    <a:gd name="T61" fmla="*/ 0 h 262"/>
                    <a:gd name="T62" fmla="*/ 0 w 322"/>
                    <a:gd name="T63" fmla="*/ 0 h 262"/>
                    <a:gd name="T64" fmla="*/ 0 w 322"/>
                    <a:gd name="T65" fmla="*/ 0 h 262"/>
                    <a:gd name="T66" fmla="*/ 0 w 322"/>
                    <a:gd name="T67" fmla="*/ 0 h 262"/>
                    <a:gd name="T68" fmla="*/ 0 w 322"/>
                    <a:gd name="T69" fmla="*/ 0 h 262"/>
                    <a:gd name="T70" fmla="*/ 0 w 322"/>
                    <a:gd name="T71" fmla="*/ 0 h 262"/>
                    <a:gd name="T72" fmla="*/ 0 w 322"/>
                    <a:gd name="T73" fmla="*/ 0 h 262"/>
                    <a:gd name="T74" fmla="*/ 0 w 322"/>
                    <a:gd name="T75" fmla="*/ 0 h 262"/>
                    <a:gd name="T76" fmla="*/ 0 w 322"/>
                    <a:gd name="T77" fmla="*/ 0 h 262"/>
                    <a:gd name="T78" fmla="*/ 0 w 322"/>
                    <a:gd name="T79" fmla="*/ 0 h 26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2" h="262">
                      <a:moveTo>
                        <a:pt x="0" y="45"/>
                      </a:moveTo>
                      <a:lnTo>
                        <a:pt x="19" y="53"/>
                      </a:lnTo>
                      <a:lnTo>
                        <a:pt x="28" y="54"/>
                      </a:lnTo>
                      <a:lnTo>
                        <a:pt x="38" y="58"/>
                      </a:lnTo>
                      <a:lnTo>
                        <a:pt x="50" y="67"/>
                      </a:lnTo>
                      <a:lnTo>
                        <a:pt x="64" y="79"/>
                      </a:lnTo>
                      <a:lnTo>
                        <a:pt x="80" y="92"/>
                      </a:lnTo>
                      <a:lnTo>
                        <a:pt x="95" y="111"/>
                      </a:lnTo>
                      <a:lnTo>
                        <a:pt x="113" y="129"/>
                      </a:lnTo>
                      <a:lnTo>
                        <a:pt x="129" y="149"/>
                      </a:lnTo>
                      <a:lnTo>
                        <a:pt x="149" y="168"/>
                      </a:lnTo>
                      <a:lnTo>
                        <a:pt x="168" y="188"/>
                      </a:lnTo>
                      <a:lnTo>
                        <a:pt x="190" y="208"/>
                      </a:lnTo>
                      <a:lnTo>
                        <a:pt x="212" y="224"/>
                      </a:lnTo>
                      <a:lnTo>
                        <a:pt x="237" y="240"/>
                      </a:lnTo>
                      <a:lnTo>
                        <a:pt x="262" y="251"/>
                      </a:lnTo>
                      <a:lnTo>
                        <a:pt x="292" y="260"/>
                      </a:lnTo>
                      <a:lnTo>
                        <a:pt x="322" y="262"/>
                      </a:lnTo>
                      <a:lnTo>
                        <a:pt x="322" y="209"/>
                      </a:lnTo>
                      <a:lnTo>
                        <a:pt x="301" y="207"/>
                      </a:lnTo>
                      <a:lnTo>
                        <a:pt x="282" y="202"/>
                      </a:lnTo>
                      <a:lnTo>
                        <a:pt x="263" y="193"/>
                      </a:lnTo>
                      <a:lnTo>
                        <a:pt x="243" y="181"/>
                      </a:lnTo>
                      <a:lnTo>
                        <a:pt x="226" y="167"/>
                      </a:lnTo>
                      <a:lnTo>
                        <a:pt x="208" y="150"/>
                      </a:lnTo>
                      <a:lnTo>
                        <a:pt x="189" y="132"/>
                      </a:lnTo>
                      <a:lnTo>
                        <a:pt x="171" y="113"/>
                      </a:lnTo>
                      <a:lnTo>
                        <a:pt x="155" y="95"/>
                      </a:lnTo>
                      <a:lnTo>
                        <a:pt x="137" y="74"/>
                      </a:lnTo>
                      <a:lnTo>
                        <a:pt x="120" y="56"/>
                      </a:lnTo>
                      <a:lnTo>
                        <a:pt x="102" y="40"/>
                      </a:lnTo>
                      <a:lnTo>
                        <a:pt x="85" y="24"/>
                      </a:lnTo>
                      <a:lnTo>
                        <a:pt x="64" y="11"/>
                      </a:lnTo>
                      <a:lnTo>
                        <a:pt x="43" y="3"/>
                      </a:lnTo>
                      <a:lnTo>
                        <a:pt x="19" y="0"/>
                      </a:lnTo>
                      <a:lnTo>
                        <a:pt x="38" y="7"/>
                      </a:lnTo>
                      <a:lnTo>
                        <a:pt x="0" y="45"/>
                      </a:lnTo>
                      <a:lnTo>
                        <a:pt x="8" y="53"/>
                      </a:lnTo>
                      <a:lnTo>
                        <a:pt x="19" y="53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1" name="Freeform 139"/>
                <p:cNvSpPr>
                  <a:spLocks/>
                </p:cNvSpPr>
                <p:nvPr/>
              </p:nvSpPr>
              <p:spPr bwMode="auto">
                <a:xfrm>
                  <a:off x="1151" y="255"/>
                  <a:ext cx="12" cy="6"/>
                </a:xfrm>
                <a:custGeom>
                  <a:avLst/>
                  <a:gdLst>
                    <a:gd name="T0" fmla="*/ 0 w 60"/>
                    <a:gd name="T1" fmla="*/ 0 h 50"/>
                    <a:gd name="T2" fmla="*/ 0 w 60"/>
                    <a:gd name="T3" fmla="*/ 0 h 50"/>
                    <a:gd name="T4" fmla="*/ 0 w 60"/>
                    <a:gd name="T5" fmla="*/ 0 h 50"/>
                    <a:gd name="T6" fmla="*/ 0 w 60"/>
                    <a:gd name="T7" fmla="*/ 0 h 50"/>
                    <a:gd name="T8" fmla="*/ 0 w 60"/>
                    <a:gd name="T9" fmla="*/ 0 h 50"/>
                    <a:gd name="T10" fmla="*/ 0 w 60"/>
                    <a:gd name="T11" fmla="*/ 0 h 50"/>
                    <a:gd name="T12" fmla="*/ 0 w 60"/>
                    <a:gd name="T13" fmla="*/ 0 h 50"/>
                    <a:gd name="T14" fmla="*/ 0 w 60"/>
                    <a:gd name="T15" fmla="*/ 0 h 50"/>
                    <a:gd name="T16" fmla="*/ 0 w 60"/>
                    <a:gd name="T17" fmla="*/ 0 h 50"/>
                    <a:gd name="T18" fmla="*/ 0 w 60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0" h="50">
                      <a:moveTo>
                        <a:pt x="0" y="19"/>
                      </a:moveTo>
                      <a:lnTo>
                        <a:pt x="9" y="39"/>
                      </a:lnTo>
                      <a:lnTo>
                        <a:pt x="22" y="50"/>
                      </a:lnTo>
                      <a:lnTo>
                        <a:pt x="60" y="12"/>
                      </a:lnTo>
                      <a:lnTo>
                        <a:pt x="46" y="0"/>
                      </a:lnTo>
                      <a:lnTo>
                        <a:pt x="55" y="19"/>
                      </a:lnTo>
                      <a:lnTo>
                        <a:pt x="0" y="19"/>
                      </a:lnTo>
                      <a:lnTo>
                        <a:pt x="0" y="31"/>
                      </a:lnTo>
                      <a:lnTo>
                        <a:pt x="9" y="3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2" name="Freeform 140"/>
                <p:cNvSpPr>
                  <a:spLocks/>
                </p:cNvSpPr>
                <p:nvPr/>
              </p:nvSpPr>
              <p:spPr bwMode="auto">
                <a:xfrm>
                  <a:off x="1147" y="245"/>
                  <a:ext cx="15" cy="13"/>
                </a:xfrm>
                <a:custGeom>
                  <a:avLst/>
                  <a:gdLst>
                    <a:gd name="T0" fmla="*/ 0 w 72"/>
                    <a:gd name="T1" fmla="*/ 0 h 113"/>
                    <a:gd name="T2" fmla="*/ 0 w 72"/>
                    <a:gd name="T3" fmla="*/ 0 h 113"/>
                    <a:gd name="T4" fmla="*/ 0 w 72"/>
                    <a:gd name="T5" fmla="*/ 0 h 113"/>
                    <a:gd name="T6" fmla="*/ 0 w 72"/>
                    <a:gd name="T7" fmla="*/ 0 h 113"/>
                    <a:gd name="T8" fmla="*/ 0 w 72"/>
                    <a:gd name="T9" fmla="*/ 0 h 113"/>
                    <a:gd name="T10" fmla="*/ 0 w 72"/>
                    <a:gd name="T11" fmla="*/ 0 h 113"/>
                    <a:gd name="T12" fmla="*/ 0 w 72"/>
                    <a:gd name="T13" fmla="*/ 0 h 113"/>
                    <a:gd name="T14" fmla="*/ 0 w 72"/>
                    <a:gd name="T15" fmla="*/ 0 h 113"/>
                    <a:gd name="T16" fmla="*/ 0 w 72"/>
                    <a:gd name="T17" fmla="*/ 0 h 113"/>
                    <a:gd name="T18" fmla="*/ 0 w 72"/>
                    <a:gd name="T19" fmla="*/ 0 h 113"/>
                    <a:gd name="T20" fmla="*/ 0 w 72"/>
                    <a:gd name="T21" fmla="*/ 0 h 113"/>
                    <a:gd name="T22" fmla="*/ 0 w 72"/>
                    <a:gd name="T23" fmla="*/ 0 h 113"/>
                    <a:gd name="T24" fmla="*/ 0 w 72"/>
                    <a:gd name="T25" fmla="*/ 0 h 113"/>
                    <a:gd name="T26" fmla="*/ 0 w 72"/>
                    <a:gd name="T27" fmla="*/ 0 h 113"/>
                    <a:gd name="T28" fmla="*/ 0 w 72"/>
                    <a:gd name="T29" fmla="*/ 0 h 113"/>
                    <a:gd name="T30" fmla="*/ 0 w 72"/>
                    <a:gd name="T31" fmla="*/ 0 h 113"/>
                    <a:gd name="T32" fmla="*/ 0 w 72"/>
                    <a:gd name="T33" fmla="*/ 0 h 113"/>
                    <a:gd name="T34" fmla="*/ 0 w 72"/>
                    <a:gd name="T35" fmla="*/ 0 h 113"/>
                    <a:gd name="T36" fmla="*/ 0 w 72"/>
                    <a:gd name="T37" fmla="*/ 0 h 113"/>
                    <a:gd name="T38" fmla="*/ 0 w 72"/>
                    <a:gd name="T39" fmla="*/ 0 h 113"/>
                    <a:gd name="T40" fmla="*/ 0 w 72"/>
                    <a:gd name="T41" fmla="*/ 0 h 113"/>
                    <a:gd name="T42" fmla="*/ 0 w 72"/>
                    <a:gd name="T43" fmla="*/ 0 h 113"/>
                    <a:gd name="T44" fmla="*/ 0 w 72"/>
                    <a:gd name="T45" fmla="*/ 0 h 113"/>
                    <a:gd name="T46" fmla="*/ 0 w 72"/>
                    <a:gd name="T47" fmla="*/ 0 h 11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2" h="113">
                      <a:moveTo>
                        <a:pt x="31" y="0"/>
                      </a:moveTo>
                      <a:lnTo>
                        <a:pt x="12" y="9"/>
                      </a:lnTo>
                      <a:lnTo>
                        <a:pt x="0" y="28"/>
                      </a:lnTo>
                      <a:lnTo>
                        <a:pt x="0" y="46"/>
                      </a:lnTo>
                      <a:lnTo>
                        <a:pt x="4" y="62"/>
                      </a:lnTo>
                      <a:lnTo>
                        <a:pt x="7" y="76"/>
                      </a:lnTo>
                      <a:lnTo>
                        <a:pt x="10" y="91"/>
                      </a:lnTo>
                      <a:lnTo>
                        <a:pt x="15" y="104"/>
                      </a:lnTo>
                      <a:lnTo>
                        <a:pt x="16" y="112"/>
                      </a:lnTo>
                      <a:lnTo>
                        <a:pt x="17" y="113"/>
                      </a:lnTo>
                      <a:lnTo>
                        <a:pt x="72" y="113"/>
                      </a:lnTo>
                      <a:lnTo>
                        <a:pt x="71" y="102"/>
                      </a:lnTo>
                      <a:lnTo>
                        <a:pt x="68" y="89"/>
                      </a:lnTo>
                      <a:lnTo>
                        <a:pt x="63" y="76"/>
                      </a:lnTo>
                      <a:lnTo>
                        <a:pt x="60" y="63"/>
                      </a:lnTo>
                      <a:lnTo>
                        <a:pt x="57" y="52"/>
                      </a:lnTo>
                      <a:lnTo>
                        <a:pt x="56" y="42"/>
                      </a:lnTo>
                      <a:lnTo>
                        <a:pt x="56" y="39"/>
                      </a:lnTo>
                      <a:lnTo>
                        <a:pt x="51" y="45"/>
                      </a:lnTo>
                      <a:lnTo>
                        <a:pt x="31" y="54"/>
                      </a:lnTo>
                      <a:lnTo>
                        <a:pt x="31" y="0"/>
                      </a:lnTo>
                      <a:lnTo>
                        <a:pt x="19" y="0"/>
                      </a:lnTo>
                      <a:lnTo>
                        <a:pt x="12" y="9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3" name="Freeform 141"/>
                <p:cNvSpPr>
                  <a:spLocks/>
                </p:cNvSpPr>
                <p:nvPr/>
              </p:nvSpPr>
              <p:spPr bwMode="auto">
                <a:xfrm>
                  <a:off x="1151" y="245"/>
                  <a:ext cx="10" cy="6"/>
                </a:xfrm>
                <a:custGeom>
                  <a:avLst/>
                  <a:gdLst>
                    <a:gd name="T0" fmla="*/ 0 w 49"/>
                    <a:gd name="T1" fmla="*/ 0 h 54"/>
                    <a:gd name="T2" fmla="*/ 0 w 49"/>
                    <a:gd name="T3" fmla="*/ 0 h 54"/>
                    <a:gd name="T4" fmla="*/ 0 w 49"/>
                    <a:gd name="T5" fmla="*/ 0 h 54"/>
                    <a:gd name="T6" fmla="*/ 0 w 49"/>
                    <a:gd name="T7" fmla="*/ 0 h 54"/>
                    <a:gd name="T8" fmla="*/ 0 w 49"/>
                    <a:gd name="T9" fmla="*/ 0 h 54"/>
                    <a:gd name="T10" fmla="*/ 0 w 49"/>
                    <a:gd name="T11" fmla="*/ 0 h 54"/>
                    <a:gd name="T12" fmla="*/ 0 w 49"/>
                    <a:gd name="T13" fmla="*/ 0 h 54"/>
                    <a:gd name="T14" fmla="*/ 0 w 49"/>
                    <a:gd name="T15" fmla="*/ 0 h 54"/>
                    <a:gd name="T16" fmla="*/ 0 w 49"/>
                    <a:gd name="T17" fmla="*/ 0 h 54"/>
                    <a:gd name="T18" fmla="*/ 0 w 49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9" h="54">
                      <a:moveTo>
                        <a:pt x="0" y="14"/>
                      </a:moveTo>
                      <a:lnTo>
                        <a:pt x="25" y="0"/>
                      </a:lnTo>
                      <a:lnTo>
                        <a:pt x="11" y="0"/>
                      </a:lnTo>
                      <a:lnTo>
                        <a:pt x="11" y="54"/>
                      </a:lnTo>
                      <a:lnTo>
                        <a:pt x="25" y="54"/>
                      </a:lnTo>
                      <a:lnTo>
                        <a:pt x="49" y="40"/>
                      </a:lnTo>
                      <a:lnTo>
                        <a:pt x="25" y="54"/>
                      </a:lnTo>
                      <a:lnTo>
                        <a:pt x="41" y="54"/>
                      </a:lnTo>
                      <a:lnTo>
                        <a:pt x="49" y="4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4" name="Freeform 142"/>
                <p:cNvSpPr>
                  <a:spLocks/>
                </p:cNvSpPr>
                <p:nvPr/>
              </p:nvSpPr>
              <p:spPr bwMode="auto">
                <a:xfrm>
                  <a:off x="1146" y="231"/>
                  <a:ext cx="16" cy="18"/>
                </a:xfrm>
                <a:custGeom>
                  <a:avLst/>
                  <a:gdLst>
                    <a:gd name="T0" fmla="*/ 0 w 83"/>
                    <a:gd name="T1" fmla="*/ 0 h 166"/>
                    <a:gd name="T2" fmla="*/ 0 w 83"/>
                    <a:gd name="T3" fmla="*/ 0 h 166"/>
                    <a:gd name="T4" fmla="*/ 0 w 83"/>
                    <a:gd name="T5" fmla="*/ 0 h 166"/>
                    <a:gd name="T6" fmla="*/ 0 w 83"/>
                    <a:gd name="T7" fmla="*/ 0 h 166"/>
                    <a:gd name="T8" fmla="*/ 0 w 83"/>
                    <a:gd name="T9" fmla="*/ 0 h 166"/>
                    <a:gd name="T10" fmla="*/ 0 w 83"/>
                    <a:gd name="T11" fmla="*/ 0 h 166"/>
                    <a:gd name="T12" fmla="*/ 0 w 83"/>
                    <a:gd name="T13" fmla="*/ 0 h 166"/>
                    <a:gd name="T14" fmla="*/ 0 w 83"/>
                    <a:gd name="T15" fmla="*/ 0 h 166"/>
                    <a:gd name="T16" fmla="*/ 0 w 83"/>
                    <a:gd name="T17" fmla="*/ 0 h 166"/>
                    <a:gd name="T18" fmla="*/ 0 w 83"/>
                    <a:gd name="T19" fmla="*/ 0 h 166"/>
                    <a:gd name="T20" fmla="*/ 0 w 83"/>
                    <a:gd name="T21" fmla="*/ 0 h 166"/>
                    <a:gd name="T22" fmla="*/ 0 w 83"/>
                    <a:gd name="T23" fmla="*/ 0 h 166"/>
                    <a:gd name="T24" fmla="*/ 0 w 83"/>
                    <a:gd name="T25" fmla="*/ 0 h 166"/>
                    <a:gd name="T26" fmla="*/ 0 w 83"/>
                    <a:gd name="T27" fmla="*/ 0 h 166"/>
                    <a:gd name="T28" fmla="*/ 0 w 83"/>
                    <a:gd name="T29" fmla="*/ 0 h 166"/>
                    <a:gd name="T30" fmla="*/ 0 w 83"/>
                    <a:gd name="T31" fmla="*/ 0 h 166"/>
                    <a:gd name="T32" fmla="*/ 0 w 83"/>
                    <a:gd name="T33" fmla="*/ 0 h 166"/>
                    <a:gd name="T34" fmla="*/ 0 w 83"/>
                    <a:gd name="T35" fmla="*/ 0 h 166"/>
                    <a:gd name="T36" fmla="*/ 0 w 83"/>
                    <a:gd name="T37" fmla="*/ 0 h 166"/>
                    <a:gd name="T38" fmla="*/ 0 w 83"/>
                    <a:gd name="T39" fmla="*/ 0 h 166"/>
                    <a:gd name="T40" fmla="*/ 0 w 83"/>
                    <a:gd name="T41" fmla="*/ 0 h 166"/>
                    <a:gd name="T42" fmla="*/ 0 w 83"/>
                    <a:gd name="T43" fmla="*/ 0 h 166"/>
                    <a:gd name="T44" fmla="*/ 0 w 83"/>
                    <a:gd name="T45" fmla="*/ 0 h 166"/>
                    <a:gd name="T46" fmla="*/ 0 w 83"/>
                    <a:gd name="T47" fmla="*/ 0 h 16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3" h="166">
                      <a:moveTo>
                        <a:pt x="49" y="63"/>
                      </a:moveTo>
                      <a:lnTo>
                        <a:pt x="0" y="79"/>
                      </a:lnTo>
                      <a:lnTo>
                        <a:pt x="3" y="95"/>
                      </a:lnTo>
                      <a:lnTo>
                        <a:pt x="10" y="107"/>
                      </a:lnTo>
                      <a:lnTo>
                        <a:pt x="15" y="116"/>
                      </a:lnTo>
                      <a:lnTo>
                        <a:pt x="21" y="125"/>
                      </a:lnTo>
                      <a:lnTo>
                        <a:pt x="25" y="133"/>
                      </a:lnTo>
                      <a:lnTo>
                        <a:pt x="27" y="139"/>
                      </a:lnTo>
                      <a:lnTo>
                        <a:pt x="27" y="142"/>
                      </a:lnTo>
                      <a:lnTo>
                        <a:pt x="28" y="140"/>
                      </a:lnTo>
                      <a:lnTo>
                        <a:pt x="77" y="166"/>
                      </a:lnTo>
                      <a:lnTo>
                        <a:pt x="83" y="145"/>
                      </a:lnTo>
                      <a:lnTo>
                        <a:pt x="80" y="129"/>
                      </a:lnTo>
                      <a:lnTo>
                        <a:pt x="76" y="114"/>
                      </a:lnTo>
                      <a:lnTo>
                        <a:pt x="69" y="100"/>
                      </a:lnTo>
                      <a:lnTo>
                        <a:pt x="62" y="88"/>
                      </a:lnTo>
                      <a:lnTo>
                        <a:pt x="56" y="79"/>
                      </a:lnTo>
                      <a:lnTo>
                        <a:pt x="54" y="76"/>
                      </a:lnTo>
                      <a:lnTo>
                        <a:pt x="55" y="79"/>
                      </a:lnTo>
                      <a:lnTo>
                        <a:pt x="5" y="95"/>
                      </a:lnTo>
                      <a:lnTo>
                        <a:pt x="49" y="63"/>
                      </a:ln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49" y="6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5" name="Freeform 143"/>
                <p:cNvSpPr>
                  <a:spLocks/>
                </p:cNvSpPr>
                <p:nvPr/>
              </p:nvSpPr>
              <p:spPr bwMode="auto">
                <a:xfrm>
                  <a:off x="1142" y="237"/>
                  <a:ext cx="17" cy="9"/>
                </a:xfrm>
                <a:custGeom>
                  <a:avLst/>
                  <a:gdLst>
                    <a:gd name="T0" fmla="*/ 0 w 86"/>
                    <a:gd name="T1" fmla="*/ 0 h 76"/>
                    <a:gd name="T2" fmla="*/ 0 w 86"/>
                    <a:gd name="T3" fmla="*/ 0 h 76"/>
                    <a:gd name="T4" fmla="*/ 0 w 86"/>
                    <a:gd name="T5" fmla="*/ 0 h 76"/>
                    <a:gd name="T6" fmla="*/ 0 w 86"/>
                    <a:gd name="T7" fmla="*/ 0 h 76"/>
                    <a:gd name="T8" fmla="*/ 0 w 86"/>
                    <a:gd name="T9" fmla="*/ 0 h 76"/>
                    <a:gd name="T10" fmla="*/ 0 w 86"/>
                    <a:gd name="T11" fmla="*/ 0 h 76"/>
                    <a:gd name="T12" fmla="*/ 0 w 86"/>
                    <a:gd name="T13" fmla="*/ 0 h 76"/>
                    <a:gd name="T14" fmla="*/ 0 w 86"/>
                    <a:gd name="T15" fmla="*/ 0 h 76"/>
                    <a:gd name="T16" fmla="*/ 0 w 86"/>
                    <a:gd name="T17" fmla="*/ 0 h 76"/>
                    <a:gd name="T18" fmla="*/ 0 w 86"/>
                    <a:gd name="T19" fmla="*/ 0 h 76"/>
                    <a:gd name="T20" fmla="*/ 0 w 86"/>
                    <a:gd name="T21" fmla="*/ 0 h 76"/>
                    <a:gd name="T22" fmla="*/ 0 w 86"/>
                    <a:gd name="T23" fmla="*/ 0 h 76"/>
                    <a:gd name="T24" fmla="*/ 0 w 86"/>
                    <a:gd name="T25" fmla="*/ 0 h 76"/>
                    <a:gd name="T26" fmla="*/ 0 w 86"/>
                    <a:gd name="T27" fmla="*/ 0 h 76"/>
                    <a:gd name="T28" fmla="*/ 0 w 86"/>
                    <a:gd name="T29" fmla="*/ 0 h 76"/>
                    <a:gd name="T30" fmla="*/ 0 w 86"/>
                    <a:gd name="T31" fmla="*/ 0 h 76"/>
                    <a:gd name="T32" fmla="*/ 0 w 86"/>
                    <a:gd name="T33" fmla="*/ 0 h 76"/>
                    <a:gd name="T34" fmla="*/ 0 w 86"/>
                    <a:gd name="T35" fmla="*/ 0 h 76"/>
                    <a:gd name="T36" fmla="*/ 0 w 86"/>
                    <a:gd name="T37" fmla="*/ 0 h 76"/>
                    <a:gd name="T38" fmla="*/ 0 w 86"/>
                    <a:gd name="T39" fmla="*/ 0 h 76"/>
                    <a:gd name="T40" fmla="*/ 0 w 86"/>
                    <a:gd name="T41" fmla="*/ 0 h 76"/>
                    <a:gd name="T42" fmla="*/ 0 w 86"/>
                    <a:gd name="T43" fmla="*/ 0 h 76"/>
                    <a:gd name="T44" fmla="*/ 0 w 86"/>
                    <a:gd name="T45" fmla="*/ 0 h 76"/>
                    <a:gd name="T46" fmla="*/ 0 w 86"/>
                    <a:gd name="T47" fmla="*/ 0 h 7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6" h="76">
                      <a:moveTo>
                        <a:pt x="0" y="43"/>
                      </a:moveTo>
                      <a:lnTo>
                        <a:pt x="7" y="47"/>
                      </a:lnTo>
                      <a:lnTo>
                        <a:pt x="14" y="51"/>
                      </a:lnTo>
                      <a:lnTo>
                        <a:pt x="23" y="58"/>
                      </a:lnTo>
                      <a:lnTo>
                        <a:pt x="34" y="65"/>
                      </a:lnTo>
                      <a:lnTo>
                        <a:pt x="42" y="69"/>
                      </a:lnTo>
                      <a:lnTo>
                        <a:pt x="61" y="76"/>
                      </a:lnTo>
                      <a:lnTo>
                        <a:pt x="86" y="37"/>
                      </a:lnTo>
                      <a:lnTo>
                        <a:pt x="80" y="25"/>
                      </a:lnTo>
                      <a:lnTo>
                        <a:pt x="67" y="7"/>
                      </a:lnTo>
                      <a:lnTo>
                        <a:pt x="23" y="39"/>
                      </a:lnTo>
                      <a:lnTo>
                        <a:pt x="33" y="52"/>
                      </a:lnTo>
                      <a:lnTo>
                        <a:pt x="35" y="57"/>
                      </a:lnTo>
                      <a:lnTo>
                        <a:pt x="61" y="22"/>
                      </a:lnTo>
                      <a:lnTo>
                        <a:pt x="71" y="25"/>
                      </a:lnTo>
                      <a:lnTo>
                        <a:pt x="65" y="20"/>
                      </a:lnTo>
                      <a:lnTo>
                        <a:pt x="56" y="15"/>
                      </a:lnTo>
                      <a:lnTo>
                        <a:pt x="45" y="6"/>
                      </a:lnTo>
                      <a:lnTo>
                        <a:pt x="33" y="0"/>
                      </a:lnTo>
                      <a:lnTo>
                        <a:pt x="40" y="4"/>
                      </a:lnTo>
                      <a:lnTo>
                        <a:pt x="0" y="43"/>
                      </a:lnTo>
                      <a:lnTo>
                        <a:pt x="3" y="45"/>
                      </a:lnTo>
                      <a:lnTo>
                        <a:pt x="7" y="4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6" name="Freeform 144"/>
                <p:cNvSpPr>
                  <a:spLocks/>
                </p:cNvSpPr>
                <p:nvPr/>
              </p:nvSpPr>
              <p:spPr bwMode="auto">
                <a:xfrm>
                  <a:off x="1138" y="236"/>
                  <a:ext cx="12" cy="6"/>
                </a:xfrm>
                <a:custGeom>
                  <a:avLst/>
                  <a:gdLst>
                    <a:gd name="T0" fmla="*/ 0 w 60"/>
                    <a:gd name="T1" fmla="*/ 0 h 50"/>
                    <a:gd name="T2" fmla="*/ 0 w 60"/>
                    <a:gd name="T3" fmla="*/ 0 h 50"/>
                    <a:gd name="T4" fmla="*/ 0 w 60"/>
                    <a:gd name="T5" fmla="*/ 0 h 50"/>
                    <a:gd name="T6" fmla="*/ 0 w 60"/>
                    <a:gd name="T7" fmla="*/ 0 h 50"/>
                    <a:gd name="T8" fmla="*/ 0 w 60"/>
                    <a:gd name="T9" fmla="*/ 0 h 50"/>
                    <a:gd name="T10" fmla="*/ 0 w 60"/>
                    <a:gd name="T11" fmla="*/ 0 h 50"/>
                    <a:gd name="T12" fmla="*/ 0 w 60"/>
                    <a:gd name="T13" fmla="*/ 0 h 50"/>
                    <a:gd name="T14" fmla="*/ 0 w 60"/>
                    <a:gd name="T15" fmla="*/ 0 h 50"/>
                    <a:gd name="T16" fmla="*/ 0 w 60"/>
                    <a:gd name="T17" fmla="*/ 0 h 50"/>
                    <a:gd name="T18" fmla="*/ 0 w 60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0" h="50">
                      <a:moveTo>
                        <a:pt x="0" y="19"/>
                      </a:moveTo>
                      <a:lnTo>
                        <a:pt x="8" y="38"/>
                      </a:lnTo>
                      <a:lnTo>
                        <a:pt x="20" y="50"/>
                      </a:lnTo>
                      <a:lnTo>
                        <a:pt x="60" y="11"/>
                      </a:lnTo>
                      <a:lnTo>
                        <a:pt x="48" y="0"/>
                      </a:lnTo>
                      <a:lnTo>
                        <a:pt x="55" y="19"/>
                      </a:lnTo>
                      <a:lnTo>
                        <a:pt x="0" y="19"/>
                      </a:lnTo>
                      <a:lnTo>
                        <a:pt x="0" y="29"/>
                      </a:lnTo>
                      <a:lnTo>
                        <a:pt x="8" y="38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7" name="Freeform 145"/>
                <p:cNvSpPr>
                  <a:spLocks/>
                </p:cNvSpPr>
                <p:nvPr/>
              </p:nvSpPr>
              <p:spPr bwMode="auto">
                <a:xfrm>
                  <a:off x="1138" y="231"/>
                  <a:ext cx="11" cy="8"/>
                </a:xfrm>
                <a:custGeom>
                  <a:avLst/>
                  <a:gdLst>
                    <a:gd name="T0" fmla="*/ 0 w 55"/>
                    <a:gd name="T1" fmla="*/ 0 h 64"/>
                    <a:gd name="T2" fmla="*/ 0 w 55"/>
                    <a:gd name="T3" fmla="*/ 0 h 64"/>
                    <a:gd name="T4" fmla="*/ 0 w 55"/>
                    <a:gd name="T5" fmla="*/ 0 h 64"/>
                    <a:gd name="T6" fmla="*/ 0 w 55"/>
                    <a:gd name="T7" fmla="*/ 0 h 64"/>
                    <a:gd name="T8" fmla="*/ 0 w 55"/>
                    <a:gd name="T9" fmla="*/ 0 h 64"/>
                    <a:gd name="T10" fmla="*/ 0 w 55"/>
                    <a:gd name="T11" fmla="*/ 0 h 64"/>
                    <a:gd name="T12" fmla="*/ 0 w 55"/>
                    <a:gd name="T13" fmla="*/ 0 h 64"/>
                    <a:gd name="T14" fmla="*/ 0 w 55"/>
                    <a:gd name="T15" fmla="*/ 0 h 64"/>
                    <a:gd name="T16" fmla="*/ 0 w 55"/>
                    <a:gd name="T17" fmla="*/ 0 h 64"/>
                    <a:gd name="T18" fmla="*/ 0 w 55"/>
                    <a:gd name="T19" fmla="*/ 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64">
                      <a:moveTo>
                        <a:pt x="28" y="53"/>
                      </a:moveTo>
                      <a:lnTo>
                        <a:pt x="0" y="26"/>
                      </a:lnTo>
                      <a:lnTo>
                        <a:pt x="0" y="64"/>
                      </a:lnTo>
                      <a:lnTo>
                        <a:pt x="55" y="64"/>
                      </a:lnTo>
                      <a:lnTo>
                        <a:pt x="55" y="26"/>
                      </a:lnTo>
                      <a:lnTo>
                        <a:pt x="28" y="0"/>
                      </a:lnTo>
                      <a:lnTo>
                        <a:pt x="55" y="26"/>
                      </a:lnTo>
                      <a:lnTo>
                        <a:pt x="55" y="0"/>
                      </a:lnTo>
                      <a:lnTo>
                        <a:pt x="28" y="0"/>
                      </a:lnTo>
                      <a:lnTo>
                        <a:pt x="28" y="5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8" name="Freeform 146"/>
                <p:cNvSpPr>
                  <a:spLocks/>
                </p:cNvSpPr>
                <p:nvPr/>
              </p:nvSpPr>
              <p:spPr bwMode="auto">
                <a:xfrm>
                  <a:off x="1135" y="231"/>
                  <a:ext cx="11" cy="6"/>
                </a:xfrm>
                <a:custGeom>
                  <a:avLst/>
                  <a:gdLst>
                    <a:gd name="T0" fmla="*/ 0 w 55"/>
                    <a:gd name="T1" fmla="*/ 0 h 53"/>
                    <a:gd name="T2" fmla="*/ 0 w 55"/>
                    <a:gd name="T3" fmla="*/ 0 h 53"/>
                    <a:gd name="T4" fmla="*/ 0 w 55"/>
                    <a:gd name="T5" fmla="*/ 0 h 53"/>
                    <a:gd name="T6" fmla="*/ 0 w 55"/>
                    <a:gd name="T7" fmla="*/ 0 h 53"/>
                    <a:gd name="T8" fmla="*/ 0 w 55"/>
                    <a:gd name="T9" fmla="*/ 0 h 53"/>
                    <a:gd name="T10" fmla="*/ 0 w 55"/>
                    <a:gd name="T11" fmla="*/ 0 h 53"/>
                    <a:gd name="T12" fmla="*/ 0 w 55"/>
                    <a:gd name="T13" fmla="*/ 0 h 53"/>
                    <a:gd name="T14" fmla="*/ 0 w 55"/>
                    <a:gd name="T15" fmla="*/ 0 h 53"/>
                    <a:gd name="T16" fmla="*/ 0 w 55"/>
                    <a:gd name="T17" fmla="*/ 0 h 53"/>
                    <a:gd name="T18" fmla="*/ 0 w 5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3">
                      <a:moveTo>
                        <a:pt x="0" y="26"/>
                      </a:moveTo>
                      <a:lnTo>
                        <a:pt x="27" y="53"/>
                      </a:lnTo>
                      <a:lnTo>
                        <a:pt x="41" y="53"/>
                      </a:lnTo>
                      <a:lnTo>
                        <a:pt x="41" y="0"/>
                      </a:lnTo>
                      <a:lnTo>
                        <a:pt x="27" y="0"/>
                      </a:lnTo>
                      <a:lnTo>
                        <a:pt x="55" y="26"/>
                      </a:lnTo>
                      <a:lnTo>
                        <a:pt x="0" y="26"/>
                      </a:lnTo>
                      <a:lnTo>
                        <a:pt x="0" y="53"/>
                      </a:lnTo>
                      <a:lnTo>
                        <a:pt x="27" y="53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59" name="Freeform 147"/>
                <p:cNvSpPr>
                  <a:spLocks/>
                </p:cNvSpPr>
                <p:nvPr/>
              </p:nvSpPr>
              <p:spPr bwMode="auto">
                <a:xfrm>
                  <a:off x="1135" y="229"/>
                  <a:ext cx="11" cy="6"/>
                </a:xfrm>
                <a:custGeom>
                  <a:avLst/>
                  <a:gdLst>
                    <a:gd name="T0" fmla="*/ 0 w 55"/>
                    <a:gd name="T1" fmla="*/ 0 h 53"/>
                    <a:gd name="T2" fmla="*/ 0 w 55"/>
                    <a:gd name="T3" fmla="*/ 0 h 53"/>
                    <a:gd name="T4" fmla="*/ 0 w 55"/>
                    <a:gd name="T5" fmla="*/ 0 h 53"/>
                    <a:gd name="T6" fmla="*/ 0 w 55"/>
                    <a:gd name="T7" fmla="*/ 0 h 53"/>
                    <a:gd name="T8" fmla="*/ 0 w 55"/>
                    <a:gd name="T9" fmla="*/ 0 h 53"/>
                    <a:gd name="T10" fmla="*/ 0 w 55"/>
                    <a:gd name="T11" fmla="*/ 0 h 53"/>
                    <a:gd name="T12" fmla="*/ 0 w 55"/>
                    <a:gd name="T13" fmla="*/ 0 h 53"/>
                    <a:gd name="T14" fmla="*/ 0 w 55"/>
                    <a:gd name="T15" fmla="*/ 0 h 53"/>
                    <a:gd name="T16" fmla="*/ 0 w 55"/>
                    <a:gd name="T17" fmla="*/ 0 h 53"/>
                    <a:gd name="T18" fmla="*/ 0 w 5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3">
                      <a:moveTo>
                        <a:pt x="27" y="53"/>
                      </a:moveTo>
                      <a:lnTo>
                        <a:pt x="0" y="27"/>
                      </a:lnTo>
                      <a:lnTo>
                        <a:pt x="0" y="51"/>
                      </a:lnTo>
                      <a:lnTo>
                        <a:pt x="55" y="51"/>
                      </a:lnTo>
                      <a:lnTo>
                        <a:pt x="55" y="27"/>
                      </a:lnTo>
                      <a:lnTo>
                        <a:pt x="27" y="0"/>
                      </a:lnTo>
                      <a:lnTo>
                        <a:pt x="55" y="27"/>
                      </a:lnTo>
                      <a:lnTo>
                        <a:pt x="55" y="0"/>
                      </a:lnTo>
                      <a:lnTo>
                        <a:pt x="27" y="0"/>
                      </a:lnTo>
                      <a:lnTo>
                        <a:pt x="27" y="5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0" name="Freeform 148"/>
                <p:cNvSpPr>
                  <a:spLocks/>
                </p:cNvSpPr>
                <p:nvPr/>
              </p:nvSpPr>
              <p:spPr bwMode="auto">
                <a:xfrm>
                  <a:off x="1111" y="210"/>
                  <a:ext cx="33" cy="25"/>
                </a:xfrm>
                <a:custGeom>
                  <a:avLst/>
                  <a:gdLst>
                    <a:gd name="T0" fmla="*/ 0 w 165"/>
                    <a:gd name="T1" fmla="*/ 0 h 221"/>
                    <a:gd name="T2" fmla="*/ 0 w 165"/>
                    <a:gd name="T3" fmla="*/ 0 h 221"/>
                    <a:gd name="T4" fmla="*/ 0 w 165"/>
                    <a:gd name="T5" fmla="*/ 0 h 221"/>
                    <a:gd name="T6" fmla="*/ 0 w 165"/>
                    <a:gd name="T7" fmla="*/ 0 h 221"/>
                    <a:gd name="T8" fmla="*/ 0 w 165"/>
                    <a:gd name="T9" fmla="*/ 0 h 221"/>
                    <a:gd name="T10" fmla="*/ 0 w 165"/>
                    <a:gd name="T11" fmla="*/ 0 h 221"/>
                    <a:gd name="T12" fmla="*/ 0 w 165"/>
                    <a:gd name="T13" fmla="*/ 0 h 221"/>
                    <a:gd name="T14" fmla="*/ 0 w 165"/>
                    <a:gd name="T15" fmla="*/ 0 h 221"/>
                    <a:gd name="T16" fmla="*/ 0 w 165"/>
                    <a:gd name="T17" fmla="*/ 0 h 221"/>
                    <a:gd name="T18" fmla="*/ 0 w 165"/>
                    <a:gd name="T19" fmla="*/ 0 h 221"/>
                    <a:gd name="T20" fmla="*/ 0 w 165"/>
                    <a:gd name="T21" fmla="*/ 0 h 221"/>
                    <a:gd name="T22" fmla="*/ 0 w 165"/>
                    <a:gd name="T23" fmla="*/ 0 h 221"/>
                    <a:gd name="T24" fmla="*/ 0 w 165"/>
                    <a:gd name="T25" fmla="*/ 0 h 221"/>
                    <a:gd name="T26" fmla="*/ 0 w 165"/>
                    <a:gd name="T27" fmla="*/ 0 h 221"/>
                    <a:gd name="T28" fmla="*/ 0 w 165"/>
                    <a:gd name="T29" fmla="*/ 0 h 221"/>
                    <a:gd name="T30" fmla="*/ 0 w 165"/>
                    <a:gd name="T31" fmla="*/ 0 h 221"/>
                    <a:gd name="T32" fmla="*/ 0 w 165"/>
                    <a:gd name="T33" fmla="*/ 0 h 221"/>
                    <a:gd name="T34" fmla="*/ 0 w 165"/>
                    <a:gd name="T35" fmla="*/ 0 h 221"/>
                    <a:gd name="T36" fmla="*/ 0 w 165"/>
                    <a:gd name="T37" fmla="*/ 0 h 221"/>
                    <a:gd name="T38" fmla="*/ 0 w 165"/>
                    <a:gd name="T39" fmla="*/ 0 h 221"/>
                    <a:gd name="T40" fmla="*/ 0 w 165"/>
                    <a:gd name="T41" fmla="*/ 0 h 221"/>
                    <a:gd name="T42" fmla="*/ 0 w 165"/>
                    <a:gd name="T43" fmla="*/ 0 h 221"/>
                    <a:gd name="T44" fmla="*/ 0 w 165"/>
                    <a:gd name="T45" fmla="*/ 0 h 221"/>
                    <a:gd name="T46" fmla="*/ 0 w 165"/>
                    <a:gd name="T47" fmla="*/ 0 h 221"/>
                    <a:gd name="T48" fmla="*/ 0 w 165"/>
                    <a:gd name="T49" fmla="*/ 0 h 221"/>
                    <a:gd name="T50" fmla="*/ 0 w 165"/>
                    <a:gd name="T51" fmla="*/ 0 h 221"/>
                    <a:gd name="T52" fmla="*/ 0 w 165"/>
                    <a:gd name="T53" fmla="*/ 0 h 221"/>
                    <a:gd name="T54" fmla="*/ 0 w 165"/>
                    <a:gd name="T55" fmla="*/ 0 h 221"/>
                    <a:gd name="T56" fmla="*/ 0 w 165"/>
                    <a:gd name="T57" fmla="*/ 0 h 221"/>
                    <a:gd name="T58" fmla="*/ 0 w 165"/>
                    <a:gd name="T59" fmla="*/ 0 h 221"/>
                    <a:gd name="T60" fmla="*/ 0 w 165"/>
                    <a:gd name="T61" fmla="*/ 0 h 221"/>
                    <a:gd name="T62" fmla="*/ 0 w 165"/>
                    <a:gd name="T63" fmla="*/ 0 h 221"/>
                    <a:gd name="T64" fmla="*/ 0 w 165"/>
                    <a:gd name="T65" fmla="*/ 0 h 221"/>
                    <a:gd name="T66" fmla="*/ 0 w 165"/>
                    <a:gd name="T67" fmla="*/ 0 h 221"/>
                    <a:gd name="T68" fmla="*/ 0 w 165"/>
                    <a:gd name="T69" fmla="*/ 0 h 221"/>
                    <a:gd name="T70" fmla="*/ 0 w 165"/>
                    <a:gd name="T71" fmla="*/ 0 h 221"/>
                    <a:gd name="T72" fmla="*/ 0 w 165"/>
                    <a:gd name="T73" fmla="*/ 0 h 22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65" h="221">
                      <a:moveTo>
                        <a:pt x="3" y="49"/>
                      </a:moveTo>
                      <a:lnTo>
                        <a:pt x="1" y="49"/>
                      </a:lnTo>
                      <a:lnTo>
                        <a:pt x="0" y="49"/>
                      </a:lnTo>
                      <a:lnTo>
                        <a:pt x="6" y="54"/>
                      </a:lnTo>
                      <a:lnTo>
                        <a:pt x="13" y="61"/>
                      </a:lnTo>
                      <a:lnTo>
                        <a:pt x="21" y="72"/>
                      </a:lnTo>
                      <a:lnTo>
                        <a:pt x="32" y="86"/>
                      </a:lnTo>
                      <a:lnTo>
                        <a:pt x="43" y="98"/>
                      </a:lnTo>
                      <a:lnTo>
                        <a:pt x="53" y="114"/>
                      </a:lnTo>
                      <a:lnTo>
                        <a:pt x="65" y="129"/>
                      </a:lnTo>
                      <a:lnTo>
                        <a:pt x="76" y="144"/>
                      </a:lnTo>
                      <a:lnTo>
                        <a:pt x="87" y="159"/>
                      </a:lnTo>
                      <a:lnTo>
                        <a:pt x="96" y="172"/>
                      </a:lnTo>
                      <a:lnTo>
                        <a:pt x="106" y="185"/>
                      </a:lnTo>
                      <a:lnTo>
                        <a:pt x="114" y="196"/>
                      </a:lnTo>
                      <a:lnTo>
                        <a:pt x="123" y="207"/>
                      </a:lnTo>
                      <a:lnTo>
                        <a:pt x="132" y="214"/>
                      </a:lnTo>
                      <a:lnTo>
                        <a:pt x="151" y="221"/>
                      </a:lnTo>
                      <a:lnTo>
                        <a:pt x="151" y="168"/>
                      </a:lnTo>
                      <a:lnTo>
                        <a:pt x="165" y="171"/>
                      </a:lnTo>
                      <a:lnTo>
                        <a:pt x="162" y="170"/>
                      </a:lnTo>
                      <a:lnTo>
                        <a:pt x="158" y="164"/>
                      </a:lnTo>
                      <a:lnTo>
                        <a:pt x="150" y="155"/>
                      </a:lnTo>
                      <a:lnTo>
                        <a:pt x="143" y="143"/>
                      </a:lnTo>
                      <a:lnTo>
                        <a:pt x="132" y="129"/>
                      </a:lnTo>
                      <a:lnTo>
                        <a:pt x="120" y="114"/>
                      </a:lnTo>
                      <a:lnTo>
                        <a:pt x="109" y="99"/>
                      </a:lnTo>
                      <a:lnTo>
                        <a:pt x="100" y="84"/>
                      </a:lnTo>
                      <a:lnTo>
                        <a:pt x="87" y="68"/>
                      </a:lnTo>
                      <a:lnTo>
                        <a:pt x="76" y="52"/>
                      </a:lnTo>
                      <a:lnTo>
                        <a:pt x="65" y="40"/>
                      </a:lnTo>
                      <a:lnTo>
                        <a:pt x="55" y="27"/>
                      </a:lnTo>
                      <a:lnTo>
                        <a:pt x="45" y="16"/>
                      </a:lnTo>
                      <a:lnTo>
                        <a:pt x="35" y="8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3" y="4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1" name="Freeform 149"/>
                <p:cNvSpPr>
                  <a:spLocks/>
                </p:cNvSpPr>
                <p:nvPr/>
              </p:nvSpPr>
              <p:spPr bwMode="auto">
                <a:xfrm>
                  <a:off x="1100" y="188"/>
                  <a:ext cx="19" cy="27"/>
                </a:xfrm>
                <a:custGeom>
                  <a:avLst/>
                  <a:gdLst>
                    <a:gd name="T0" fmla="*/ 0 w 95"/>
                    <a:gd name="T1" fmla="*/ 0 h 248"/>
                    <a:gd name="T2" fmla="*/ 0 w 95"/>
                    <a:gd name="T3" fmla="*/ 0 h 248"/>
                    <a:gd name="T4" fmla="*/ 0 w 95"/>
                    <a:gd name="T5" fmla="*/ 0 h 248"/>
                    <a:gd name="T6" fmla="*/ 0 w 95"/>
                    <a:gd name="T7" fmla="*/ 0 h 248"/>
                    <a:gd name="T8" fmla="*/ 0 w 95"/>
                    <a:gd name="T9" fmla="*/ 0 h 248"/>
                    <a:gd name="T10" fmla="*/ 0 w 95"/>
                    <a:gd name="T11" fmla="*/ 0 h 248"/>
                    <a:gd name="T12" fmla="*/ 0 w 95"/>
                    <a:gd name="T13" fmla="*/ 0 h 248"/>
                    <a:gd name="T14" fmla="*/ 0 w 95"/>
                    <a:gd name="T15" fmla="*/ 0 h 248"/>
                    <a:gd name="T16" fmla="*/ 0 w 95"/>
                    <a:gd name="T17" fmla="*/ 0 h 248"/>
                    <a:gd name="T18" fmla="*/ 0 w 95"/>
                    <a:gd name="T19" fmla="*/ 0 h 248"/>
                    <a:gd name="T20" fmla="*/ 0 w 95"/>
                    <a:gd name="T21" fmla="*/ 0 h 248"/>
                    <a:gd name="T22" fmla="*/ 0 w 95"/>
                    <a:gd name="T23" fmla="*/ 0 h 248"/>
                    <a:gd name="T24" fmla="*/ 0 w 95"/>
                    <a:gd name="T25" fmla="*/ 0 h 248"/>
                    <a:gd name="T26" fmla="*/ 0 w 95"/>
                    <a:gd name="T27" fmla="*/ 0 h 248"/>
                    <a:gd name="T28" fmla="*/ 0 w 95"/>
                    <a:gd name="T29" fmla="*/ 0 h 248"/>
                    <a:gd name="T30" fmla="*/ 0 w 95"/>
                    <a:gd name="T31" fmla="*/ 0 h 248"/>
                    <a:gd name="T32" fmla="*/ 0 w 95"/>
                    <a:gd name="T33" fmla="*/ 0 h 248"/>
                    <a:gd name="T34" fmla="*/ 0 w 95"/>
                    <a:gd name="T35" fmla="*/ 0 h 248"/>
                    <a:gd name="T36" fmla="*/ 0 w 95"/>
                    <a:gd name="T37" fmla="*/ 0 h 248"/>
                    <a:gd name="T38" fmla="*/ 0 w 95"/>
                    <a:gd name="T39" fmla="*/ 0 h 248"/>
                    <a:gd name="T40" fmla="*/ 0 w 95"/>
                    <a:gd name="T41" fmla="*/ 0 h 248"/>
                    <a:gd name="T42" fmla="*/ 0 w 95"/>
                    <a:gd name="T43" fmla="*/ 0 h 248"/>
                    <a:gd name="T44" fmla="*/ 0 w 95"/>
                    <a:gd name="T45" fmla="*/ 0 h 248"/>
                    <a:gd name="T46" fmla="*/ 0 w 95"/>
                    <a:gd name="T47" fmla="*/ 0 h 248"/>
                    <a:gd name="T48" fmla="*/ 0 w 95"/>
                    <a:gd name="T49" fmla="*/ 0 h 248"/>
                    <a:gd name="T50" fmla="*/ 0 w 95"/>
                    <a:gd name="T51" fmla="*/ 0 h 248"/>
                    <a:gd name="T52" fmla="*/ 0 w 95"/>
                    <a:gd name="T53" fmla="*/ 0 h 248"/>
                    <a:gd name="T54" fmla="*/ 0 w 95"/>
                    <a:gd name="T55" fmla="*/ 0 h 248"/>
                    <a:gd name="T56" fmla="*/ 0 w 95"/>
                    <a:gd name="T57" fmla="*/ 0 h 248"/>
                    <a:gd name="T58" fmla="*/ 0 w 95"/>
                    <a:gd name="T59" fmla="*/ 0 h 248"/>
                    <a:gd name="T60" fmla="*/ 0 w 95"/>
                    <a:gd name="T61" fmla="*/ 0 h 248"/>
                    <a:gd name="T62" fmla="*/ 0 w 95"/>
                    <a:gd name="T63" fmla="*/ 0 h 248"/>
                    <a:gd name="T64" fmla="*/ 0 w 95"/>
                    <a:gd name="T65" fmla="*/ 0 h 248"/>
                    <a:gd name="T66" fmla="*/ 0 w 95"/>
                    <a:gd name="T67" fmla="*/ 0 h 248"/>
                    <a:gd name="T68" fmla="*/ 0 w 95"/>
                    <a:gd name="T69" fmla="*/ 0 h 248"/>
                    <a:gd name="T70" fmla="*/ 0 w 95"/>
                    <a:gd name="T71" fmla="*/ 0 h 248"/>
                    <a:gd name="T72" fmla="*/ 0 w 95"/>
                    <a:gd name="T73" fmla="*/ 0 h 248"/>
                    <a:gd name="T74" fmla="*/ 0 w 95"/>
                    <a:gd name="T75" fmla="*/ 0 h 248"/>
                    <a:gd name="T76" fmla="*/ 0 w 95"/>
                    <a:gd name="T77" fmla="*/ 0 h 248"/>
                    <a:gd name="T78" fmla="*/ 0 w 95"/>
                    <a:gd name="T79" fmla="*/ 0 h 24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95" h="248">
                      <a:moveTo>
                        <a:pt x="0" y="27"/>
                      </a:moveTo>
                      <a:lnTo>
                        <a:pt x="28" y="53"/>
                      </a:lnTo>
                      <a:lnTo>
                        <a:pt x="34" y="55"/>
                      </a:lnTo>
                      <a:lnTo>
                        <a:pt x="35" y="55"/>
                      </a:lnTo>
                      <a:lnTo>
                        <a:pt x="37" y="57"/>
                      </a:lnTo>
                      <a:lnTo>
                        <a:pt x="39" y="62"/>
                      </a:lnTo>
                      <a:lnTo>
                        <a:pt x="40" y="72"/>
                      </a:lnTo>
                      <a:lnTo>
                        <a:pt x="40" y="85"/>
                      </a:lnTo>
                      <a:lnTo>
                        <a:pt x="40" y="101"/>
                      </a:lnTo>
                      <a:lnTo>
                        <a:pt x="38" y="115"/>
                      </a:lnTo>
                      <a:lnTo>
                        <a:pt x="34" y="133"/>
                      </a:lnTo>
                      <a:lnTo>
                        <a:pt x="32" y="153"/>
                      </a:lnTo>
                      <a:lnTo>
                        <a:pt x="30" y="169"/>
                      </a:lnTo>
                      <a:lnTo>
                        <a:pt x="28" y="184"/>
                      </a:lnTo>
                      <a:lnTo>
                        <a:pt x="27" y="201"/>
                      </a:lnTo>
                      <a:lnTo>
                        <a:pt x="29" y="218"/>
                      </a:lnTo>
                      <a:lnTo>
                        <a:pt x="37" y="235"/>
                      </a:lnTo>
                      <a:lnTo>
                        <a:pt x="55" y="248"/>
                      </a:lnTo>
                      <a:lnTo>
                        <a:pt x="73" y="199"/>
                      </a:lnTo>
                      <a:lnTo>
                        <a:pt x="81" y="203"/>
                      </a:lnTo>
                      <a:lnTo>
                        <a:pt x="82" y="205"/>
                      </a:lnTo>
                      <a:lnTo>
                        <a:pt x="82" y="201"/>
                      </a:lnTo>
                      <a:lnTo>
                        <a:pt x="83" y="190"/>
                      </a:lnTo>
                      <a:lnTo>
                        <a:pt x="85" y="175"/>
                      </a:lnTo>
                      <a:lnTo>
                        <a:pt x="87" y="159"/>
                      </a:lnTo>
                      <a:lnTo>
                        <a:pt x="90" y="142"/>
                      </a:lnTo>
                      <a:lnTo>
                        <a:pt x="93" y="124"/>
                      </a:lnTo>
                      <a:lnTo>
                        <a:pt x="95" y="104"/>
                      </a:lnTo>
                      <a:lnTo>
                        <a:pt x="95" y="85"/>
                      </a:lnTo>
                      <a:lnTo>
                        <a:pt x="95" y="67"/>
                      </a:lnTo>
                      <a:lnTo>
                        <a:pt x="92" y="49"/>
                      </a:lnTo>
                      <a:lnTo>
                        <a:pt x="85" y="31"/>
                      </a:lnTo>
                      <a:lnTo>
                        <a:pt x="71" y="14"/>
                      </a:lnTo>
                      <a:lnTo>
                        <a:pt x="50" y="3"/>
                      </a:lnTo>
                      <a:lnTo>
                        <a:pt x="28" y="0"/>
                      </a:lnTo>
                      <a:lnTo>
                        <a:pt x="55" y="27"/>
                      </a:lnTo>
                      <a:lnTo>
                        <a:pt x="0" y="27"/>
                      </a:lnTo>
                      <a:lnTo>
                        <a:pt x="0" y="53"/>
                      </a:lnTo>
                      <a:lnTo>
                        <a:pt x="28" y="53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2" name="Freeform 150"/>
                <p:cNvSpPr>
                  <a:spLocks/>
                </p:cNvSpPr>
                <p:nvPr/>
              </p:nvSpPr>
              <p:spPr bwMode="auto">
                <a:xfrm>
                  <a:off x="1092" y="176"/>
                  <a:ext cx="19" cy="15"/>
                </a:xfrm>
                <a:custGeom>
                  <a:avLst/>
                  <a:gdLst>
                    <a:gd name="T0" fmla="*/ 0 w 94"/>
                    <a:gd name="T1" fmla="*/ 0 h 138"/>
                    <a:gd name="T2" fmla="*/ 0 w 94"/>
                    <a:gd name="T3" fmla="*/ 0 h 138"/>
                    <a:gd name="T4" fmla="*/ 0 w 94"/>
                    <a:gd name="T5" fmla="*/ 0 h 138"/>
                    <a:gd name="T6" fmla="*/ 0 w 94"/>
                    <a:gd name="T7" fmla="*/ 0 h 138"/>
                    <a:gd name="T8" fmla="*/ 0 w 94"/>
                    <a:gd name="T9" fmla="*/ 0 h 138"/>
                    <a:gd name="T10" fmla="*/ 0 w 94"/>
                    <a:gd name="T11" fmla="*/ 0 h 138"/>
                    <a:gd name="T12" fmla="*/ 0 w 94"/>
                    <a:gd name="T13" fmla="*/ 0 h 138"/>
                    <a:gd name="T14" fmla="*/ 0 w 94"/>
                    <a:gd name="T15" fmla="*/ 0 h 138"/>
                    <a:gd name="T16" fmla="*/ 0 w 94"/>
                    <a:gd name="T17" fmla="*/ 0 h 138"/>
                    <a:gd name="T18" fmla="*/ 0 w 94"/>
                    <a:gd name="T19" fmla="*/ 0 h 138"/>
                    <a:gd name="T20" fmla="*/ 0 w 94"/>
                    <a:gd name="T21" fmla="*/ 0 h 138"/>
                    <a:gd name="T22" fmla="*/ 0 w 94"/>
                    <a:gd name="T23" fmla="*/ 0 h 138"/>
                    <a:gd name="T24" fmla="*/ 0 w 94"/>
                    <a:gd name="T25" fmla="*/ 0 h 138"/>
                    <a:gd name="T26" fmla="*/ 0 w 94"/>
                    <a:gd name="T27" fmla="*/ 0 h 138"/>
                    <a:gd name="T28" fmla="*/ 0 w 94"/>
                    <a:gd name="T29" fmla="*/ 0 h 138"/>
                    <a:gd name="T30" fmla="*/ 0 w 94"/>
                    <a:gd name="T31" fmla="*/ 0 h 138"/>
                    <a:gd name="T32" fmla="*/ 0 w 94"/>
                    <a:gd name="T33" fmla="*/ 0 h 138"/>
                    <a:gd name="T34" fmla="*/ 0 w 94"/>
                    <a:gd name="T35" fmla="*/ 0 h 138"/>
                    <a:gd name="T36" fmla="*/ 0 w 94"/>
                    <a:gd name="T37" fmla="*/ 0 h 138"/>
                    <a:gd name="T38" fmla="*/ 0 w 94"/>
                    <a:gd name="T39" fmla="*/ 0 h 138"/>
                    <a:gd name="T40" fmla="*/ 0 w 94"/>
                    <a:gd name="T41" fmla="*/ 0 h 138"/>
                    <a:gd name="T42" fmla="*/ 0 w 94"/>
                    <a:gd name="T43" fmla="*/ 0 h 138"/>
                    <a:gd name="T44" fmla="*/ 0 w 94"/>
                    <a:gd name="T45" fmla="*/ 0 h 138"/>
                    <a:gd name="T46" fmla="*/ 0 w 94"/>
                    <a:gd name="T47" fmla="*/ 0 h 13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4" h="138">
                      <a:moveTo>
                        <a:pt x="28" y="54"/>
                      </a:moveTo>
                      <a:lnTo>
                        <a:pt x="0" y="27"/>
                      </a:lnTo>
                      <a:lnTo>
                        <a:pt x="4" y="41"/>
                      </a:lnTo>
                      <a:lnTo>
                        <a:pt x="7" y="56"/>
                      </a:lnTo>
                      <a:lnTo>
                        <a:pt x="15" y="74"/>
                      </a:lnTo>
                      <a:lnTo>
                        <a:pt x="23" y="92"/>
                      </a:lnTo>
                      <a:lnTo>
                        <a:pt x="29" y="110"/>
                      </a:lnTo>
                      <a:lnTo>
                        <a:pt x="35" y="125"/>
                      </a:lnTo>
                      <a:lnTo>
                        <a:pt x="38" y="137"/>
                      </a:lnTo>
                      <a:lnTo>
                        <a:pt x="39" y="138"/>
                      </a:lnTo>
                      <a:lnTo>
                        <a:pt x="94" y="138"/>
                      </a:lnTo>
                      <a:lnTo>
                        <a:pt x="91" y="124"/>
                      </a:lnTo>
                      <a:lnTo>
                        <a:pt x="88" y="108"/>
                      </a:lnTo>
                      <a:lnTo>
                        <a:pt x="80" y="91"/>
                      </a:lnTo>
                      <a:lnTo>
                        <a:pt x="73" y="73"/>
                      </a:lnTo>
                      <a:lnTo>
                        <a:pt x="66" y="55"/>
                      </a:lnTo>
                      <a:lnTo>
                        <a:pt x="60" y="39"/>
                      </a:lnTo>
                      <a:lnTo>
                        <a:pt x="57" y="28"/>
                      </a:lnTo>
                      <a:lnTo>
                        <a:pt x="56" y="27"/>
                      </a:lnTo>
                      <a:lnTo>
                        <a:pt x="28" y="0"/>
                      </a:lnTo>
                      <a:lnTo>
                        <a:pt x="56" y="27"/>
                      </a:lnTo>
                      <a:lnTo>
                        <a:pt x="56" y="0"/>
                      </a:lnTo>
                      <a:lnTo>
                        <a:pt x="28" y="0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3" name="Freeform 151"/>
                <p:cNvSpPr>
                  <a:spLocks/>
                </p:cNvSpPr>
                <p:nvPr/>
              </p:nvSpPr>
              <p:spPr bwMode="auto">
                <a:xfrm>
                  <a:off x="1091" y="176"/>
                  <a:ext cx="9" cy="6"/>
                </a:xfrm>
                <a:custGeom>
                  <a:avLst/>
                  <a:gdLst>
                    <a:gd name="T0" fmla="*/ 0 w 46"/>
                    <a:gd name="T1" fmla="*/ 0 h 54"/>
                    <a:gd name="T2" fmla="*/ 0 w 46"/>
                    <a:gd name="T3" fmla="*/ 0 h 54"/>
                    <a:gd name="T4" fmla="*/ 0 w 46"/>
                    <a:gd name="T5" fmla="*/ 0 h 54"/>
                    <a:gd name="T6" fmla="*/ 0 w 46"/>
                    <a:gd name="T7" fmla="*/ 0 h 54"/>
                    <a:gd name="T8" fmla="*/ 0 w 46"/>
                    <a:gd name="T9" fmla="*/ 0 h 54"/>
                    <a:gd name="T10" fmla="*/ 0 w 46"/>
                    <a:gd name="T11" fmla="*/ 0 h 54"/>
                    <a:gd name="T12" fmla="*/ 0 w 46"/>
                    <a:gd name="T13" fmla="*/ 0 h 54"/>
                    <a:gd name="T14" fmla="*/ 0 w 46"/>
                    <a:gd name="T15" fmla="*/ 0 h 54"/>
                    <a:gd name="T16" fmla="*/ 0 w 46"/>
                    <a:gd name="T17" fmla="*/ 0 h 54"/>
                    <a:gd name="T18" fmla="*/ 0 w 46"/>
                    <a:gd name="T19" fmla="*/ 0 h 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6" h="54">
                      <a:moveTo>
                        <a:pt x="0" y="41"/>
                      </a:moveTo>
                      <a:lnTo>
                        <a:pt x="23" y="54"/>
                      </a:lnTo>
                      <a:lnTo>
                        <a:pt x="35" y="54"/>
                      </a:lnTo>
                      <a:lnTo>
                        <a:pt x="35" y="0"/>
                      </a:lnTo>
                      <a:lnTo>
                        <a:pt x="23" y="0"/>
                      </a:lnTo>
                      <a:lnTo>
                        <a:pt x="46" y="13"/>
                      </a:lnTo>
                      <a:lnTo>
                        <a:pt x="0" y="41"/>
                      </a:lnTo>
                      <a:lnTo>
                        <a:pt x="7" y="54"/>
                      </a:lnTo>
                      <a:lnTo>
                        <a:pt x="23" y="54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4" name="Freeform 152"/>
                <p:cNvSpPr>
                  <a:spLocks/>
                </p:cNvSpPr>
                <p:nvPr/>
              </p:nvSpPr>
              <p:spPr bwMode="auto">
                <a:xfrm>
                  <a:off x="1035" y="147"/>
                  <a:ext cx="65" cy="33"/>
                </a:xfrm>
                <a:custGeom>
                  <a:avLst/>
                  <a:gdLst>
                    <a:gd name="T0" fmla="*/ 0 w 326"/>
                    <a:gd name="T1" fmla="*/ 0 h 298"/>
                    <a:gd name="T2" fmla="*/ 0 w 326"/>
                    <a:gd name="T3" fmla="*/ 0 h 298"/>
                    <a:gd name="T4" fmla="*/ 0 w 326"/>
                    <a:gd name="T5" fmla="*/ 0 h 298"/>
                    <a:gd name="T6" fmla="*/ 0 w 326"/>
                    <a:gd name="T7" fmla="*/ 0 h 298"/>
                    <a:gd name="T8" fmla="*/ 0 w 326"/>
                    <a:gd name="T9" fmla="*/ 0 h 298"/>
                    <a:gd name="T10" fmla="*/ 0 w 326"/>
                    <a:gd name="T11" fmla="*/ 0 h 298"/>
                    <a:gd name="T12" fmla="*/ 0 w 326"/>
                    <a:gd name="T13" fmla="*/ 0 h 298"/>
                    <a:gd name="T14" fmla="*/ 0 w 326"/>
                    <a:gd name="T15" fmla="*/ 0 h 298"/>
                    <a:gd name="T16" fmla="*/ 0 w 326"/>
                    <a:gd name="T17" fmla="*/ 0 h 298"/>
                    <a:gd name="T18" fmla="*/ 0 w 326"/>
                    <a:gd name="T19" fmla="*/ 0 h 298"/>
                    <a:gd name="T20" fmla="*/ 0 w 326"/>
                    <a:gd name="T21" fmla="*/ 0 h 298"/>
                    <a:gd name="T22" fmla="*/ 0 w 326"/>
                    <a:gd name="T23" fmla="*/ 0 h 298"/>
                    <a:gd name="T24" fmla="*/ 0 w 326"/>
                    <a:gd name="T25" fmla="*/ 0 h 298"/>
                    <a:gd name="T26" fmla="*/ 0 w 326"/>
                    <a:gd name="T27" fmla="*/ 0 h 298"/>
                    <a:gd name="T28" fmla="*/ 0 w 326"/>
                    <a:gd name="T29" fmla="*/ 0 h 298"/>
                    <a:gd name="T30" fmla="*/ 0 w 326"/>
                    <a:gd name="T31" fmla="*/ 0 h 298"/>
                    <a:gd name="T32" fmla="*/ 0 w 326"/>
                    <a:gd name="T33" fmla="*/ 0 h 298"/>
                    <a:gd name="T34" fmla="*/ 0 w 326"/>
                    <a:gd name="T35" fmla="*/ 0 h 298"/>
                    <a:gd name="T36" fmla="*/ 0 w 326"/>
                    <a:gd name="T37" fmla="*/ 0 h 298"/>
                    <a:gd name="T38" fmla="*/ 0 w 326"/>
                    <a:gd name="T39" fmla="*/ 0 h 298"/>
                    <a:gd name="T40" fmla="*/ 0 w 326"/>
                    <a:gd name="T41" fmla="*/ 0 h 298"/>
                    <a:gd name="T42" fmla="*/ 0 w 326"/>
                    <a:gd name="T43" fmla="*/ 0 h 298"/>
                    <a:gd name="T44" fmla="*/ 0 w 326"/>
                    <a:gd name="T45" fmla="*/ 0 h 298"/>
                    <a:gd name="T46" fmla="*/ 0 w 326"/>
                    <a:gd name="T47" fmla="*/ 0 h 298"/>
                    <a:gd name="T48" fmla="*/ 0 w 326"/>
                    <a:gd name="T49" fmla="*/ 0 h 298"/>
                    <a:gd name="T50" fmla="*/ 0 w 326"/>
                    <a:gd name="T51" fmla="*/ 0 h 298"/>
                    <a:gd name="T52" fmla="*/ 0 w 326"/>
                    <a:gd name="T53" fmla="*/ 0 h 298"/>
                    <a:gd name="T54" fmla="*/ 0 w 326"/>
                    <a:gd name="T55" fmla="*/ 0 h 298"/>
                    <a:gd name="T56" fmla="*/ 0 w 326"/>
                    <a:gd name="T57" fmla="*/ 0 h 298"/>
                    <a:gd name="T58" fmla="*/ 0 w 326"/>
                    <a:gd name="T59" fmla="*/ 0 h 298"/>
                    <a:gd name="T60" fmla="*/ 0 w 326"/>
                    <a:gd name="T61" fmla="*/ 0 h 298"/>
                    <a:gd name="T62" fmla="*/ 0 w 326"/>
                    <a:gd name="T63" fmla="*/ 0 h 298"/>
                    <a:gd name="T64" fmla="*/ 0 w 326"/>
                    <a:gd name="T65" fmla="*/ 0 h 298"/>
                    <a:gd name="T66" fmla="*/ 0 w 326"/>
                    <a:gd name="T67" fmla="*/ 0 h 298"/>
                    <a:gd name="T68" fmla="*/ 0 w 326"/>
                    <a:gd name="T69" fmla="*/ 0 h 298"/>
                    <a:gd name="T70" fmla="*/ 0 w 326"/>
                    <a:gd name="T71" fmla="*/ 0 h 298"/>
                    <a:gd name="T72" fmla="*/ 0 w 326"/>
                    <a:gd name="T73" fmla="*/ 0 h 298"/>
                    <a:gd name="T74" fmla="*/ 0 w 326"/>
                    <a:gd name="T75" fmla="*/ 0 h 298"/>
                    <a:gd name="T76" fmla="*/ 0 w 326"/>
                    <a:gd name="T77" fmla="*/ 0 h 298"/>
                    <a:gd name="T78" fmla="*/ 0 w 326"/>
                    <a:gd name="T79" fmla="*/ 0 h 29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6" h="298">
                      <a:moveTo>
                        <a:pt x="24" y="53"/>
                      </a:moveTo>
                      <a:lnTo>
                        <a:pt x="0" y="38"/>
                      </a:lnTo>
                      <a:lnTo>
                        <a:pt x="12" y="60"/>
                      </a:lnTo>
                      <a:lnTo>
                        <a:pt x="28" y="79"/>
                      </a:lnTo>
                      <a:lnTo>
                        <a:pt x="43" y="96"/>
                      </a:lnTo>
                      <a:lnTo>
                        <a:pt x="62" y="113"/>
                      </a:lnTo>
                      <a:lnTo>
                        <a:pt x="81" y="130"/>
                      </a:lnTo>
                      <a:lnTo>
                        <a:pt x="102" y="146"/>
                      </a:lnTo>
                      <a:lnTo>
                        <a:pt x="122" y="161"/>
                      </a:lnTo>
                      <a:lnTo>
                        <a:pt x="143" y="176"/>
                      </a:lnTo>
                      <a:lnTo>
                        <a:pt x="163" y="191"/>
                      </a:lnTo>
                      <a:lnTo>
                        <a:pt x="184" y="206"/>
                      </a:lnTo>
                      <a:lnTo>
                        <a:pt x="202" y="221"/>
                      </a:lnTo>
                      <a:lnTo>
                        <a:pt x="222" y="236"/>
                      </a:lnTo>
                      <a:lnTo>
                        <a:pt x="238" y="251"/>
                      </a:lnTo>
                      <a:lnTo>
                        <a:pt x="254" y="267"/>
                      </a:lnTo>
                      <a:lnTo>
                        <a:pt x="268" y="282"/>
                      </a:lnTo>
                      <a:lnTo>
                        <a:pt x="280" y="298"/>
                      </a:lnTo>
                      <a:lnTo>
                        <a:pt x="326" y="270"/>
                      </a:lnTo>
                      <a:lnTo>
                        <a:pt x="312" y="250"/>
                      </a:lnTo>
                      <a:lnTo>
                        <a:pt x="294" y="230"/>
                      </a:lnTo>
                      <a:lnTo>
                        <a:pt x="277" y="212"/>
                      </a:lnTo>
                      <a:lnTo>
                        <a:pt x="258" y="195"/>
                      </a:lnTo>
                      <a:lnTo>
                        <a:pt x="238" y="180"/>
                      </a:lnTo>
                      <a:lnTo>
                        <a:pt x="217" y="163"/>
                      </a:lnTo>
                      <a:lnTo>
                        <a:pt x="196" y="148"/>
                      </a:lnTo>
                      <a:lnTo>
                        <a:pt x="176" y="133"/>
                      </a:lnTo>
                      <a:lnTo>
                        <a:pt x="155" y="118"/>
                      </a:lnTo>
                      <a:lnTo>
                        <a:pt x="135" y="104"/>
                      </a:lnTo>
                      <a:lnTo>
                        <a:pt x="116" y="90"/>
                      </a:lnTo>
                      <a:lnTo>
                        <a:pt x="100" y="75"/>
                      </a:lnTo>
                      <a:lnTo>
                        <a:pt x="83" y="60"/>
                      </a:lnTo>
                      <a:lnTo>
                        <a:pt x="70" y="45"/>
                      </a:lnTo>
                      <a:lnTo>
                        <a:pt x="59" y="30"/>
                      </a:lnTo>
                      <a:lnTo>
                        <a:pt x="49" y="15"/>
                      </a:lnTo>
                      <a:lnTo>
                        <a:pt x="24" y="0"/>
                      </a:lnTo>
                      <a:lnTo>
                        <a:pt x="49" y="15"/>
                      </a:lnTo>
                      <a:lnTo>
                        <a:pt x="41" y="0"/>
                      </a:lnTo>
                      <a:lnTo>
                        <a:pt x="24" y="0"/>
                      </a:lnTo>
                      <a:lnTo>
                        <a:pt x="24" y="5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5" name="Freeform 153"/>
                <p:cNvSpPr>
                  <a:spLocks/>
                </p:cNvSpPr>
                <p:nvPr/>
              </p:nvSpPr>
              <p:spPr bwMode="auto">
                <a:xfrm>
                  <a:off x="1019" y="147"/>
                  <a:ext cx="21" cy="6"/>
                </a:xfrm>
                <a:custGeom>
                  <a:avLst/>
                  <a:gdLst>
                    <a:gd name="T0" fmla="*/ 0 w 102"/>
                    <a:gd name="T1" fmla="*/ 0 h 53"/>
                    <a:gd name="T2" fmla="*/ 0 w 102"/>
                    <a:gd name="T3" fmla="*/ 0 h 53"/>
                    <a:gd name="T4" fmla="*/ 0 w 102"/>
                    <a:gd name="T5" fmla="*/ 0 h 53"/>
                    <a:gd name="T6" fmla="*/ 0 w 102"/>
                    <a:gd name="T7" fmla="*/ 0 h 53"/>
                    <a:gd name="T8" fmla="*/ 0 w 102"/>
                    <a:gd name="T9" fmla="*/ 0 h 53"/>
                    <a:gd name="T10" fmla="*/ 0 w 102"/>
                    <a:gd name="T11" fmla="*/ 0 h 53"/>
                    <a:gd name="T12" fmla="*/ 0 w 102"/>
                    <a:gd name="T13" fmla="*/ 0 h 53"/>
                    <a:gd name="T14" fmla="*/ 0 w 102"/>
                    <a:gd name="T15" fmla="*/ 0 h 53"/>
                    <a:gd name="T16" fmla="*/ 0 w 102"/>
                    <a:gd name="T17" fmla="*/ 0 h 53"/>
                    <a:gd name="T18" fmla="*/ 0 w 102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2" h="53">
                      <a:moveTo>
                        <a:pt x="55" y="27"/>
                      </a:moveTo>
                      <a:lnTo>
                        <a:pt x="27" y="53"/>
                      </a:lnTo>
                      <a:lnTo>
                        <a:pt x="102" y="53"/>
                      </a:lnTo>
                      <a:lnTo>
                        <a:pt x="102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55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6" name="Freeform 154"/>
                <p:cNvSpPr>
                  <a:spLocks/>
                </p:cNvSpPr>
                <p:nvPr/>
              </p:nvSpPr>
              <p:spPr bwMode="auto">
                <a:xfrm>
                  <a:off x="1019" y="148"/>
                  <a:ext cx="11" cy="6"/>
                </a:xfrm>
                <a:custGeom>
                  <a:avLst/>
                  <a:gdLst>
                    <a:gd name="T0" fmla="*/ 0 w 55"/>
                    <a:gd name="T1" fmla="*/ 0 h 51"/>
                    <a:gd name="T2" fmla="*/ 0 w 55"/>
                    <a:gd name="T3" fmla="*/ 0 h 51"/>
                    <a:gd name="T4" fmla="*/ 0 w 55"/>
                    <a:gd name="T5" fmla="*/ 0 h 51"/>
                    <a:gd name="T6" fmla="*/ 0 w 55"/>
                    <a:gd name="T7" fmla="*/ 0 h 51"/>
                    <a:gd name="T8" fmla="*/ 0 w 55"/>
                    <a:gd name="T9" fmla="*/ 0 h 51"/>
                    <a:gd name="T10" fmla="*/ 0 w 55"/>
                    <a:gd name="T11" fmla="*/ 0 h 51"/>
                    <a:gd name="T12" fmla="*/ 0 w 55"/>
                    <a:gd name="T13" fmla="*/ 0 h 51"/>
                    <a:gd name="T14" fmla="*/ 0 w 55"/>
                    <a:gd name="T15" fmla="*/ 0 h 51"/>
                    <a:gd name="T16" fmla="*/ 0 w 55"/>
                    <a:gd name="T17" fmla="*/ 0 h 51"/>
                    <a:gd name="T18" fmla="*/ 0 w 55"/>
                    <a:gd name="T19" fmla="*/ 0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1">
                      <a:moveTo>
                        <a:pt x="35" y="51"/>
                      </a:moveTo>
                      <a:lnTo>
                        <a:pt x="55" y="25"/>
                      </a:lnTo>
                      <a:lnTo>
                        <a:pt x="55" y="14"/>
                      </a:lnTo>
                      <a:lnTo>
                        <a:pt x="0" y="14"/>
                      </a:lnTo>
                      <a:lnTo>
                        <a:pt x="0" y="25"/>
                      </a:lnTo>
                      <a:lnTo>
                        <a:pt x="20" y="0"/>
                      </a:lnTo>
                      <a:lnTo>
                        <a:pt x="35" y="51"/>
                      </a:lnTo>
                      <a:lnTo>
                        <a:pt x="55" y="45"/>
                      </a:lnTo>
                      <a:lnTo>
                        <a:pt x="55" y="25"/>
                      </a:lnTo>
                      <a:lnTo>
                        <a:pt x="35" y="5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7" name="Freeform 155"/>
                <p:cNvSpPr>
                  <a:spLocks/>
                </p:cNvSpPr>
                <p:nvPr/>
              </p:nvSpPr>
              <p:spPr bwMode="auto">
                <a:xfrm>
                  <a:off x="984" y="140"/>
                  <a:ext cx="42" cy="14"/>
                </a:xfrm>
                <a:custGeom>
                  <a:avLst/>
                  <a:gdLst>
                    <a:gd name="T0" fmla="*/ 0 w 214"/>
                    <a:gd name="T1" fmla="*/ 0 h 128"/>
                    <a:gd name="T2" fmla="*/ 0 w 214"/>
                    <a:gd name="T3" fmla="*/ 0 h 128"/>
                    <a:gd name="T4" fmla="*/ 0 w 214"/>
                    <a:gd name="T5" fmla="*/ 0 h 128"/>
                    <a:gd name="T6" fmla="*/ 0 w 214"/>
                    <a:gd name="T7" fmla="*/ 0 h 128"/>
                    <a:gd name="T8" fmla="*/ 0 w 214"/>
                    <a:gd name="T9" fmla="*/ 0 h 128"/>
                    <a:gd name="T10" fmla="*/ 0 w 214"/>
                    <a:gd name="T11" fmla="*/ 0 h 128"/>
                    <a:gd name="T12" fmla="*/ 0 w 214"/>
                    <a:gd name="T13" fmla="*/ 0 h 128"/>
                    <a:gd name="T14" fmla="*/ 0 w 214"/>
                    <a:gd name="T15" fmla="*/ 0 h 128"/>
                    <a:gd name="T16" fmla="*/ 0 w 214"/>
                    <a:gd name="T17" fmla="*/ 0 h 128"/>
                    <a:gd name="T18" fmla="*/ 0 w 214"/>
                    <a:gd name="T19" fmla="*/ 0 h 128"/>
                    <a:gd name="T20" fmla="*/ 0 w 214"/>
                    <a:gd name="T21" fmla="*/ 0 h 128"/>
                    <a:gd name="T22" fmla="*/ 0 w 214"/>
                    <a:gd name="T23" fmla="*/ 0 h 128"/>
                    <a:gd name="T24" fmla="*/ 0 w 214"/>
                    <a:gd name="T25" fmla="*/ 0 h 128"/>
                    <a:gd name="T26" fmla="*/ 0 w 214"/>
                    <a:gd name="T27" fmla="*/ 0 h 128"/>
                    <a:gd name="T28" fmla="*/ 0 w 214"/>
                    <a:gd name="T29" fmla="*/ 0 h 128"/>
                    <a:gd name="T30" fmla="*/ 0 w 214"/>
                    <a:gd name="T31" fmla="*/ 0 h 128"/>
                    <a:gd name="T32" fmla="*/ 0 w 214"/>
                    <a:gd name="T33" fmla="*/ 0 h 128"/>
                    <a:gd name="T34" fmla="*/ 0 w 214"/>
                    <a:gd name="T35" fmla="*/ 0 h 128"/>
                    <a:gd name="T36" fmla="*/ 0 w 214"/>
                    <a:gd name="T37" fmla="*/ 0 h 128"/>
                    <a:gd name="T38" fmla="*/ 0 w 214"/>
                    <a:gd name="T39" fmla="*/ 0 h 128"/>
                    <a:gd name="T40" fmla="*/ 0 w 214"/>
                    <a:gd name="T41" fmla="*/ 0 h 128"/>
                    <a:gd name="T42" fmla="*/ 0 w 214"/>
                    <a:gd name="T43" fmla="*/ 0 h 128"/>
                    <a:gd name="T44" fmla="*/ 0 w 214"/>
                    <a:gd name="T45" fmla="*/ 0 h 128"/>
                    <a:gd name="T46" fmla="*/ 0 w 214"/>
                    <a:gd name="T47" fmla="*/ 0 h 128"/>
                    <a:gd name="T48" fmla="*/ 0 w 214"/>
                    <a:gd name="T49" fmla="*/ 0 h 128"/>
                    <a:gd name="T50" fmla="*/ 0 w 214"/>
                    <a:gd name="T51" fmla="*/ 0 h 128"/>
                    <a:gd name="T52" fmla="*/ 0 w 214"/>
                    <a:gd name="T53" fmla="*/ 0 h 128"/>
                    <a:gd name="T54" fmla="*/ 0 w 214"/>
                    <a:gd name="T55" fmla="*/ 0 h 128"/>
                    <a:gd name="T56" fmla="*/ 0 w 214"/>
                    <a:gd name="T57" fmla="*/ 0 h 128"/>
                    <a:gd name="T58" fmla="*/ 0 w 214"/>
                    <a:gd name="T59" fmla="*/ 0 h 128"/>
                    <a:gd name="T60" fmla="*/ 0 w 214"/>
                    <a:gd name="T61" fmla="*/ 0 h 128"/>
                    <a:gd name="T62" fmla="*/ 0 w 214"/>
                    <a:gd name="T63" fmla="*/ 0 h 128"/>
                    <a:gd name="T64" fmla="*/ 0 w 214"/>
                    <a:gd name="T65" fmla="*/ 0 h 128"/>
                    <a:gd name="T66" fmla="*/ 0 w 214"/>
                    <a:gd name="T67" fmla="*/ 0 h 128"/>
                    <a:gd name="T68" fmla="*/ 0 w 214"/>
                    <a:gd name="T69" fmla="*/ 0 h 128"/>
                    <a:gd name="T70" fmla="*/ 0 w 214"/>
                    <a:gd name="T71" fmla="*/ 0 h 128"/>
                    <a:gd name="T72" fmla="*/ 0 w 214"/>
                    <a:gd name="T73" fmla="*/ 0 h 12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14" h="128">
                      <a:moveTo>
                        <a:pt x="3" y="0"/>
                      </a:moveTo>
                      <a:lnTo>
                        <a:pt x="3" y="53"/>
                      </a:lnTo>
                      <a:lnTo>
                        <a:pt x="0" y="53"/>
                      </a:lnTo>
                      <a:lnTo>
                        <a:pt x="3" y="55"/>
                      </a:lnTo>
                      <a:lnTo>
                        <a:pt x="11" y="59"/>
                      </a:lnTo>
                      <a:lnTo>
                        <a:pt x="23" y="63"/>
                      </a:lnTo>
                      <a:lnTo>
                        <a:pt x="35" y="69"/>
                      </a:lnTo>
                      <a:lnTo>
                        <a:pt x="50" y="77"/>
                      </a:lnTo>
                      <a:lnTo>
                        <a:pt x="67" y="84"/>
                      </a:lnTo>
                      <a:lnTo>
                        <a:pt x="83" y="93"/>
                      </a:lnTo>
                      <a:lnTo>
                        <a:pt x="101" y="100"/>
                      </a:lnTo>
                      <a:lnTo>
                        <a:pt x="119" y="107"/>
                      </a:lnTo>
                      <a:lnTo>
                        <a:pt x="134" y="113"/>
                      </a:lnTo>
                      <a:lnTo>
                        <a:pt x="151" y="120"/>
                      </a:lnTo>
                      <a:lnTo>
                        <a:pt x="168" y="124"/>
                      </a:lnTo>
                      <a:lnTo>
                        <a:pt x="183" y="127"/>
                      </a:lnTo>
                      <a:lnTo>
                        <a:pt x="197" y="128"/>
                      </a:lnTo>
                      <a:lnTo>
                        <a:pt x="214" y="126"/>
                      </a:lnTo>
                      <a:lnTo>
                        <a:pt x="199" y="75"/>
                      </a:lnTo>
                      <a:lnTo>
                        <a:pt x="197" y="75"/>
                      </a:lnTo>
                      <a:lnTo>
                        <a:pt x="192" y="74"/>
                      </a:lnTo>
                      <a:lnTo>
                        <a:pt x="181" y="73"/>
                      </a:lnTo>
                      <a:lnTo>
                        <a:pt x="169" y="68"/>
                      </a:lnTo>
                      <a:lnTo>
                        <a:pt x="154" y="64"/>
                      </a:lnTo>
                      <a:lnTo>
                        <a:pt x="139" y="58"/>
                      </a:lnTo>
                      <a:lnTo>
                        <a:pt x="123" y="51"/>
                      </a:lnTo>
                      <a:lnTo>
                        <a:pt x="107" y="44"/>
                      </a:lnTo>
                      <a:lnTo>
                        <a:pt x="91" y="37"/>
                      </a:lnTo>
                      <a:lnTo>
                        <a:pt x="75" y="30"/>
                      </a:lnTo>
                      <a:lnTo>
                        <a:pt x="62" y="23"/>
                      </a:lnTo>
                      <a:lnTo>
                        <a:pt x="47" y="16"/>
                      </a:lnTo>
                      <a:lnTo>
                        <a:pt x="35" y="10"/>
                      </a:lnTo>
                      <a:lnTo>
                        <a:pt x="25" y="5"/>
                      </a:lnTo>
                      <a:lnTo>
                        <a:pt x="15" y="2"/>
                      </a:lnTo>
                      <a:lnTo>
                        <a:pt x="3" y="0"/>
                      </a:lnTo>
                      <a:lnTo>
                        <a:pt x="3" y="5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8" name="Freeform 156"/>
                <p:cNvSpPr>
                  <a:spLocks/>
                </p:cNvSpPr>
                <p:nvPr/>
              </p:nvSpPr>
              <p:spPr bwMode="auto">
                <a:xfrm>
                  <a:off x="970" y="129"/>
                  <a:ext cx="22" cy="17"/>
                </a:xfrm>
                <a:custGeom>
                  <a:avLst/>
                  <a:gdLst>
                    <a:gd name="T0" fmla="*/ 0 w 110"/>
                    <a:gd name="T1" fmla="*/ 0 h 151"/>
                    <a:gd name="T2" fmla="*/ 0 w 110"/>
                    <a:gd name="T3" fmla="*/ 0 h 151"/>
                    <a:gd name="T4" fmla="*/ 0 w 110"/>
                    <a:gd name="T5" fmla="*/ 0 h 151"/>
                    <a:gd name="T6" fmla="*/ 0 w 110"/>
                    <a:gd name="T7" fmla="*/ 0 h 151"/>
                    <a:gd name="T8" fmla="*/ 0 w 110"/>
                    <a:gd name="T9" fmla="*/ 0 h 151"/>
                    <a:gd name="T10" fmla="*/ 0 w 110"/>
                    <a:gd name="T11" fmla="*/ 0 h 151"/>
                    <a:gd name="T12" fmla="*/ 0 w 110"/>
                    <a:gd name="T13" fmla="*/ 0 h 151"/>
                    <a:gd name="T14" fmla="*/ 0 w 110"/>
                    <a:gd name="T15" fmla="*/ 0 h 151"/>
                    <a:gd name="T16" fmla="*/ 0 w 110"/>
                    <a:gd name="T17" fmla="*/ 0 h 151"/>
                    <a:gd name="T18" fmla="*/ 0 w 110"/>
                    <a:gd name="T19" fmla="*/ 0 h 151"/>
                    <a:gd name="T20" fmla="*/ 0 w 110"/>
                    <a:gd name="T21" fmla="*/ 0 h 151"/>
                    <a:gd name="T22" fmla="*/ 0 w 110"/>
                    <a:gd name="T23" fmla="*/ 0 h 151"/>
                    <a:gd name="T24" fmla="*/ 0 w 110"/>
                    <a:gd name="T25" fmla="*/ 0 h 151"/>
                    <a:gd name="T26" fmla="*/ 0 w 110"/>
                    <a:gd name="T27" fmla="*/ 0 h 151"/>
                    <a:gd name="T28" fmla="*/ 0 w 110"/>
                    <a:gd name="T29" fmla="*/ 0 h 151"/>
                    <a:gd name="T30" fmla="*/ 0 w 110"/>
                    <a:gd name="T31" fmla="*/ 0 h 151"/>
                    <a:gd name="T32" fmla="*/ 0 w 110"/>
                    <a:gd name="T33" fmla="*/ 0 h 151"/>
                    <a:gd name="T34" fmla="*/ 0 w 110"/>
                    <a:gd name="T35" fmla="*/ 0 h 151"/>
                    <a:gd name="T36" fmla="*/ 0 w 110"/>
                    <a:gd name="T37" fmla="*/ 0 h 151"/>
                    <a:gd name="T38" fmla="*/ 0 w 110"/>
                    <a:gd name="T39" fmla="*/ 0 h 151"/>
                    <a:gd name="T40" fmla="*/ 0 w 110"/>
                    <a:gd name="T41" fmla="*/ 0 h 151"/>
                    <a:gd name="T42" fmla="*/ 0 w 110"/>
                    <a:gd name="T43" fmla="*/ 0 h 151"/>
                    <a:gd name="T44" fmla="*/ 0 w 110"/>
                    <a:gd name="T45" fmla="*/ 0 h 151"/>
                    <a:gd name="T46" fmla="*/ 0 w 110"/>
                    <a:gd name="T47" fmla="*/ 0 h 15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10" h="151">
                      <a:moveTo>
                        <a:pt x="20" y="53"/>
                      </a:moveTo>
                      <a:lnTo>
                        <a:pt x="0" y="46"/>
                      </a:lnTo>
                      <a:lnTo>
                        <a:pt x="5" y="50"/>
                      </a:lnTo>
                      <a:lnTo>
                        <a:pt x="15" y="60"/>
                      </a:lnTo>
                      <a:lnTo>
                        <a:pt x="28" y="75"/>
                      </a:lnTo>
                      <a:lnTo>
                        <a:pt x="42" y="92"/>
                      </a:lnTo>
                      <a:lnTo>
                        <a:pt x="52" y="107"/>
                      </a:lnTo>
                      <a:lnTo>
                        <a:pt x="57" y="115"/>
                      </a:lnTo>
                      <a:lnTo>
                        <a:pt x="61" y="103"/>
                      </a:lnTo>
                      <a:lnTo>
                        <a:pt x="70" y="98"/>
                      </a:lnTo>
                      <a:lnTo>
                        <a:pt x="70" y="151"/>
                      </a:lnTo>
                      <a:lnTo>
                        <a:pt x="103" y="138"/>
                      </a:lnTo>
                      <a:lnTo>
                        <a:pt x="110" y="105"/>
                      </a:lnTo>
                      <a:lnTo>
                        <a:pt x="101" y="81"/>
                      </a:lnTo>
                      <a:lnTo>
                        <a:pt x="87" y="60"/>
                      </a:lnTo>
                      <a:lnTo>
                        <a:pt x="70" y="41"/>
                      </a:lnTo>
                      <a:lnTo>
                        <a:pt x="57" y="23"/>
                      </a:lnTo>
                      <a:lnTo>
                        <a:pt x="45" y="12"/>
                      </a:lnTo>
                      <a:lnTo>
                        <a:pt x="40" y="7"/>
                      </a:lnTo>
                      <a:lnTo>
                        <a:pt x="20" y="0"/>
                      </a:lnTo>
                      <a:lnTo>
                        <a:pt x="40" y="7"/>
                      </a:lnTo>
                      <a:lnTo>
                        <a:pt x="31" y="0"/>
                      </a:lnTo>
                      <a:lnTo>
                        <a:pt x="20" y="0"/>
                      </a:lnTo>
                      <a:lnTo>
                        <a:pt x="20" y="5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69" name="Freeform 157"/>
                <p:cNvSpPr>
                  <a:spLocks/>
                </p:cNvSpPr>
                <p:nvPr/>
              </p:nvSpPr>
              <p:spPr bwMode="auto">
                <a:xfrm>
                  <a:off x="951" y="129"/>
                  <a:ext cx="23" cy="6"/>
                </a:xfrm>
                <a:custGeom>
                  <a:avLst/>
                  <a:gdLst>
                    <a:gd name="T0" fmla="*/ 0 w 117"/>
                    <a:gd name="T1" fmla="*/ 0 h 53"/>
                    <a:gd name="T2" fmla="*/ 0 w 117"/>
                    <a:gd name="T3" fmla="*/ 0 h 53"/>
                    <a:gd name="T4" fmla="*/ 0 w 117"/>
                    <a:gd name="T5" fmla="*/ 0 h 53"/>
                    <a:gd name="T6" fmla="*/ 0 w 117"/>
                    <a:gd name="T7" fmla="*/ 0 h 53"/>
                    <a:gd name="T8" fmla="*/ 0 w 117"/>
                    <a:gd name="T9" fmla="*/ 0 h 53"/>
                    <a:gd name="T10" fmla="*/ 0 w 117"/>
                    <a:gd name="T11" fmla="*/ 0 h 53"/>
                    <a:gd name="T12" fmla="*/ 0 w 117"/>
                    <a:gd name="T13" fmla="*/ 0 h 53"/>
                    <a:gd name="T14" fmla="*/ 0 w 117"/>
                    <a:gd name="T15" fmla="*/ 0 h 53"/>
                    <a:gd name="T16" fmla="*/ 0 w 117"/>
                    <a:gd name="T17" fmla="*/ 0 h 53"/>
                    <a:gd name="T18" fmla="*/ 0 w 117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53">
                      <a:moveTo>
                        <a:pt x="0" y="27"/>
                      </a:moveTo>
                      <a:lnTo>
                        <a:pt x="28" y="53"/>
                      </a:lnTo>
                      <a:lnTo>
                        <a:pt x="117" y="53"/>
                      </a:lnTo>
                      <a:lnTo>
                        <a:pt x="117" y="0"/>
                      </a:lnTo>
                      <a:lnTo>
                        <a:pt x="28" y="0"/>
                      </a:lnTo>
                      <a:lnTo>
                        <a:pt x="55" y="27"/>
                      </a:lnTo>
                      <a:lnTo>
                        <a:pt x="0" y="27"/>
                      </a:lnTo>
                      <a:lnTo>
                        <a:pt x="0" y="53"/>
                      </a:lnTo>
                      <a:lnTo>
                        <a:pt x="28" y="53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70" name="Freeform 158"/>
                <p:cNvSpPr>
                  <a:spLocks/>
                </p:cNvSpPr>
                <p:nvPr/>
              </p:nvSpPr>
              <p:spPr bwMode="auto">
                <a:xfrm>
                  <a:off x="935" y="124"/>
                  <a:ext cx="27" cy="9"/>
                </a:xfrm>
                <a:custGeom>
                  <a:avLst/>
                  <a:gdLst>
                    <a:gd name="T0" fmla="*/ 0 w 136"/>
                    <a:gd name="T1" fmla="*/ 0 h 81"/>
                    <a:gd name="T2" fmla="*/ 0 w 136"/>
                    <a:gd name="T3" fmla="*/ 0 h 81"/>
                    <a:gd name="T4" fmla="*/ 0 w 136"/>
                    <a:gd name="T5" fmla="*/ 0 h 81"/>
                    <a:gd name="T6" fmla="*/ 0 w 136"/>
                    <a:gd name="T7" fmla="*/ 0 h 81"/>
                    <a:gd name="T8" fmla="*/ 0 w 136"/>
                    <a:gd name="T9" fmla="*/ 0 h 81"/>
                    <a:gd name="T10" fmla="*/ 0 w 136"/>
                    <a:gd name="T11" fmla="*/ 0 h 81"/>
                    <a:gd name="T12" fmla="*/ 0 w 136"/>
                    <a:gd name="T13" fmla="*/ 0 h 81"/>
                    <a:gd name="T14" fmla="*/ 0 w 136"/>
                    <a:gd name="T15" fmla="*/ 0 h 81"/>
                    <a:gd name="T16" fmla="*/ 0 w 136"/>
                    <a:gd name="T17" fmla="*/ 0 h 81"/>
                    <a:gd name="T18" fmla="*/ 0 w 136"/>
                    <a:gd name="T19" fmla="*/ 0 h 81"/>
                    <a:gd name="T20" fmla="*/ 0 w 136"/>
                    <a:gd name="T21" fmla="*/ 0 h 81"/>
                    <a:gd name="T22" fmla="*/ 0 w 136"/>
                    <a:gd name="T23" fmla="*/ 0 h 81"/>
                    <a:gd name="T24" fmla="*/ 0 w 136"/>
                    <a:gd name="T25" fmla="*/ 0 h 81"/>
                    <a:gd name="T26" fmla="*/ 0 w 136"/>
                    <a:gd name="T27" fmla="*/ 0 h 81"/>
                    <a:gd name="T28" fmla="*/ 0 w 136"/>
                    <a:gd name="T29" fmla="*/ 0 h 81"/>
                    <a:gd name="T30" fmla="*/ 0 w 136"/>
                    <a:gd name="T31" fmla="*/ 0 h 81"/>
                    <a:gd name="T32" fmla="*/ 0 w 136"/>
                    <a:gd name="T33" fmla="*/ 0 h 81"/>
                    <a:gd name="T34" fmla="*/ 0 w 136"/>
                    <a:gd name="T35" fmla="*/ 0 h 81"/>
                    <a:gd name="T36" fmla="*/ 0 w 136"/>
                    <a:gd name="T37" fmla="*/ 0 h 81"/>
                    <a:gd name="T38" fmla="*/ 0 w 136"/>
                    <a:gd name="T39" fmla="*/ 0 h 81"/>
                    <a:gd name="T40" fmla="*/ 0 w 136"/>
                    <a:gd name="T41" fmla="*/ 0 h 8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36" h="81">
                      <a:moveTo>
                        <a:pt x="0" y="51"/>
                      </a:moveTo>
                      <a:lnTo>
                        <a:pt x="9" y="53"/>
                      </a:lnTo>
                      <a:lnTo>
                        <a:pt x="16" y="54"/>
                      </a:lnTo>
                      <a:lnTo>
                        <a:pt x="28" y="56"/>
                      </a:lnTo>
                      <a:lnTo>
                        <a:pt x="42" y="61"/>
                      </a:lnTo>
                      <a:lnTo>
                        <a:pt x="57" y="66"/>
                      </a:lnTo>
                      <a:lnTo>
                        <a:pt x="69" y="72"/>
                      </a:lnTo>
                      <a:lnTo>
                        <a:pt x="79" y="78"/>
                      </a:lnTo>
                      <a:lnTo>
                        <a:pt x="82" y="81"/>
                      </a:lnTo>
                      <a:lnTo>
                        <a:pt x="81" y="76"/>
                      </a:lnTo>
                      <a:lnTo>
                        <a:pt x="136" y="76"/>
                      </a:lnTo>
                      <a:lnTo>
                        <a:pt x="129" y="51"/>
                      </a:lnTo>
                      <a:lnTo>
                        <a:pt x="114" y="37"/>
                      </a:lnTo>
                      <a:lnTo>
                        <a:pt x="98" y="26"/>
                      </a:lnTo>
                      <a:lnTo>
                        <a:pt x="79" y="17"/>
                      </a:lnTo>
                      <a:lnTo>
                        <a:pt x="60" y="10"/>
                      </a:lnTo>
                      <a:lnTo>
                        <a:pt x="41" y="5"/>
                      </a:lnTo>
                      <a:lnTo>
                        <a:pt x="25" y="1"/>
                      </a:lnTo>
                      <a:lnTo>
                        <a:pt x="9" y="0"/>
                      </a:lnTo>
                      <a:lnTo>
                        <a:pt x="18" y="2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71" name="Freeform 159"/>
                <p:cNvSpPr>
                  <a:spLocks/>
                </p:cNvSpPr>
                <p:nvPr/>
              </p:nvSpPr>
              <p:spPr bwMode="auto">
                <a:xfrm>
                  <a:off x="830" y="119"/>
                  <a:ext cx="108" cy="10"/>
                </a:xfrm>
                <a:custGeom>
                  <a:avLst/>
                  <a:gdLst>
                    <a:gd name="T0" fmla="*/ 0 w 543"/>
                    <a:gd name="T1" fmla="*/ 0 h 90"/>
                    <a:gd name="T2" fmla="*/ 0 w 543"/>
                    <a:gd name="T3" fmla="*/ 0 h 90"/>
                    <a:gd name="T4" fmla="*/ 0 w 543"/>
                    <a:gd name="T5" fmla="*/ 0 h 90"/>
                    <a:gd name="T6" fmla="*/ 0 w 543"/>
                    <a:gd name="T7" fmla="*/ 0 h 90"/>
                    <a:gd name="T8" fmla="*/ 0 w 543"/>
                    <a:gd name="T9" fmla="*/ 0 h 90"/>
                    <a:gd name="T10" fmla="*/ 0 w 543"/>
                    <a:gd name="T11" fmla="*/ 0 h 90"/>
                    <a:gd name="T12" fmla="*/ 0 w 543"/>
                    <a:gd name="T13" fmla="*/ 0 h 90"/>
                    <a:gd name="T14" fmla="*/ 0 w 543"/>
                    <a:gd name="T15" fmla="*/ 0 h 90"/>
                    <a:gd name="T16" fmla="*/ 0 w 543"/>
                    <a:gd name="T17" fmla="*/ 0 h 90"/>
                    <a:gd name="T18" fmla="*/ 0 w 543"/>
                    <a:gd name="T19" fmla="*/ 0 h 90"/>
                    <a:gd name="T20" fmla="*/ 0 w 543"/>
                    <a:gd name="T21" fmla="*/ 0 h 90"/>
                    <a:gd name="T22" fmla="*/ 0 w 543"/>
                    <a:gd name="T23" fmla="*/ 0 h 90"/>
                    <a:gd name="T24" fmla="*/ 0 w 543"/>
                    <a:gd name="T25" fmla="*/ 0 h 90"/>
                    <a:gd name="T26" fmla="*/ 0 w 543"/>
                    <a:gd name="T27" fmla="*/ 0 h 90"/>
                    <a:gd name="T28" fmla="*/ 0 w 543"/>
                    <a:gd name="T29" fmla="*/ 0 h 90"/>
                    <a:gd name="T30" fmla="*/ 0 w 543"/>
                    <a:gd name="T31" fmla="*/ 0 h 90"/>
                    <a:gd name="T32" fmla="*/ 0 w 543"/>
                    <a:gd name="T33" fmla="*/ 0 h 90"/>
                    <a:gd name="T34" fmla="*/ 0 w 543"/>
                    <a:gd name="T35" fmla="*/ 0 h 90"/>
                    <a:gd name="T36" fmla="*/ 0 w 543"/>
                    <a:gd name="T37" fmla="*/ 0 h 90"/>
                    <a:gd name="T38" fmla="*/ 0 w 543"/>
                    <a:gd name="T39" fmla="*/ 0 h 90"/>
                    <a:gd name="T40" fmla="*/ 0 w 543"/>
                    <a:gd name="T41" fmla="*/ 0 h 90"/>
                    <a:gd name="T42" fmla="*/ 0 w 543"/>
                    <a:gd name="T43" fmla="*/ 0 h 90"/>
                    <a:gd name="T44" fmla="*/ 0 w 543"/>
                    <a:gd name="T45" fmla="*/ 0 h 90"/>
                    <a:gd name="T46" fmla="*/ 0 w 543"/>
                    <a:gd name="T47" fmla="*/ 0 h 90"/>
                    <a:gd name="T48" fmla="*/ 0 w 543"/>
                    <a:gd name="T49" fmla="*/ 0 h 90"/>
                    <a:gd name="T50" fmla="*/ 0 w 543"/>
                    <a:gd name="T51" fmla="*/ 0 h 90"/>
                    <a:gd name="T52" fmla="*/ 0 w 543"/>
                    <a:gd name="T53" fmla="*/ 0 h 90"/>
                    <a:gd name="T54" fmla="*/ 0 w 543"/>
                    <a:gd name="T55" fmla="*/ 0 h 90"/>
                    <a:gd name="T56" fmla="*/ 0 w 543"/>
                    <a:gd name="T57" fmla="*/ 0 h 90"/>
                    <a:gd name="T58" fmla="*/ 0 w 543"/>
                    <a:gd name="T59" fmla="*/ 0 h 90"/>
                    <a:gd name="T60" fmla="*/ 0 w 543"/>
                    <a:gd name="T61" fmla="*/ 0 h 90"/>
                    <a:gd name="T62" fmla="*/ 0 w 543"/>
                    <a:gd name="T63" fmla="*/ 0 h 90"/>
                    <a:gd name="T64" fmla="*/ 0 w 543"/>
                    <a:gd name="T65" fmla="*/ 0 h 90"/>
                    <a:gd name="T66" fmla="*/ 0 w 543"/>
                    <a:gd name="T67" fmla="*/ 0 h 90"/>
                    <a:gd name="T68" fmla="*/ 0 w 543"/>
                    <a:gd name="T69" fmla="*/ 0 h 90"/>
                    <a:gd name="T70" fmla="*/ 0 w 543"/>
                    <a:gd name="T71" fmla="*/ 0 h 90"/>
                    <a:gd name="T72" fmla="*/ 0 w 543"/>
                    <a:gd name="T73" fmla="*/ 0 h 90"/>
                    <a:gd name="T74" fmla="*/ 0 w 543"/>
                    <a:gd name="T75" fmla="*/ 0 h 90"/>
                    <a:gd name="T76" fmla="*/ 0 w 543"/>
                    <a:gd name="T77" fmla="*/ 0 h 90"/>
                    <a:gd name="T78" fmla="*/ 0 w 543"/>
                    <a:gd name="T79" fmla="*/ 0 h 9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543" h="90">
                      <a:moveTo>
                        <a:pt x="56" y="28"/>
                      </a:moveTo>
                      <a:lnTo>
                        <a:pt x="28" y="55"/>
                      </a:lnTo>
                      <a:lnTo>
                        <a:pt x="57" y="55"/>
                      </a:lnTo>
                      <a:lnTo>
                        <a:pt x="88" y="55"/>
                      </a:lnTo>
                      <a:lnTo>
                        <a:pt x="119" y="54"/>
                      </a:lnTo>
                      <a:lnTo>
                        <a:pt x="152" y="54"/>
                      </a:lnTo>
                      <a:lnTo>
                        <a:pt x="185" y="54"/>
                      </a:lnTo>
                      <a:lnTo>
                        <a:pt x="218" y="54"/>
                      </a:lnTo>
                      <a:lnTo>
                        <a:pt x="251" y="54"/>
                      </a:lnTo>
                      <a:lnTo>
                        <a:pt x="284" y="55"/>
                      </a:lnTo>
                      <a:lnTo>
                        <a:pt x="318" y="57"/>
                      </a:lnTo>
                      <a:lnTo>
                        <a:pt x="351" y="59"/>
                      </a:lnTo>
                      <a:lnTo>
                        <a:pt x="384" y="61"/>
                      </a:lnTo>
                      <a:lnTo>
                        <a:pt x="414" y="66"/>
                      </a:lnTo>
                      <a:lnTo>
                        <a:pt x="445" y="71"/>
                      </a:lnTo>
                      <a:lnTo>
                        <a:pt x="473" y="75"/>
                      </a:lnTo>
                      <a:lnTo>
                        <a:pt x="500" y="83"/>
                      </a:lnTo>
                      <a:lnTo>
                        <a:pt x="525" y="90"/>
                      </a:lnTo>
                      <a:lnTo>
                        <a:pt x="543" y="41"/>
                      </a:lnTo>
                      <a:lnTo>
                        <a:pt x="515" y="31"/>
                      </a:lnTo>
                      <a:lnTo>
                        <a:pt x="485" y="24"/>
                      </a:lnTo>
                      <a:lnTo>
                        <a:pt x="454" y="18"/>
                      </a:lnTo>
                      <a:lnTo>
                        <a:pt x="423" y="12"/>
                      </a:lnTo>
                      <a:lnTo>
                        <a:pt x="388" y="8"/>
                      </a:lnTo>
                      <a:lnTo>
                        <a:pt x="355" y="6"/>
                      </a:lnTo>
                      <a:lnTo>
                        <a:pt x="322" y="4"/>
                      </a:lnTo>
                      <a:lnTo>
                        <a:pt x="287" y="2"/>
                      </a:lnTo>
                      <a:lnTo>
                        <a:pt x="251" y="0"/>
                      </a:lnTo>
                      <a:lnTo>
                        <a:pt x="218" y="0"/>
                      </a:lnTo>
                      <a:lnTo>
                        <a:pt x="185" y="0"/>
                      </a:lnTo>
                      <a:lnTo>
                        <a:pt x="152" y="0"/>
                      </a:lnTo>
                      <a:lnTo>
                        <a:pt x="119" y="0"/>
                      </a:lnTo>
                      <a:lnTo>
                        <a:pt x="88" y="2"/>
                      </a:lnTo>
                      <a:lnTo>
                        <a:pt x="57" y="2"/>
                      </a:lnTo>
                      <a:lnTo>
                        <a:pt x="28" y="2"/>
                      </a:lnTo>
                      <a:lnTo>
                        <a:pt x="0" y="28"/>
                      </a:lnTo>
                      <a:lnTo>
                        <a:pt x="28" y="2"/>
                      </a:lnTo>
                      <a:lnTo>
                        <a:pt x="0" y="2"/>
                      </a:lnTo>
                      <a:lnTo>
                        <a:pt x="0" y="28"/>
                      </a:lnTo>
                      <a:lnTo>
                        <a:pt x="56" y="2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72" name="Freeform 160"/>
                <p:cNvSpPr>
                  <a:spLocks/>
                </p:cNvSpPr>
                <p:nvPr/>
              </p:nvSpPr>
              <p:spPr bwMode="auto">
                <a:xfrm>
                  <a:off x="734" y="121"/>
                  <a:ext cx="107" cy="7"/>
                </a:xfrm>
                <a:custGeom>
                  <a:avLst/>
                  <a:gdLst>
                    <a:gd name="T0" fmla="*/ 0 w 536"/>
                    <a:gd name="T1" fmla="*/ 0 h 61"/>
                    <a:gd name="T2" fmla="*/ 0 w 536"/>
                    <a:gd name="T3" fmla="*/ 0 h 61"/>
                    <a:gd name="T4" fmla="*/ 0 w 536"/>
                    <a:gd name="T5" fmla="*/ 0 h 61"/>
                    <a:gd name="T6" fmla="*/ 0 w 536"/>
                    <a:gd name="T7" fmla="*/ 0 h 61"/>
                    <a:gd name="T8" fmla="*/ 0 w 536"/>
                    <a:gd name="T9" fmla="*/ 0 h 61"/>
                    <a:gd name="T10" fmla="*/ 0 w 536"/>
                    <a:gd name="T11" fmla="*/ 0 h 61"/>
                    <a:gd name="T12" fmla="*/ 0 w 536"/>
                    <a:gd name="T13" fmla="*/ 0 h 61"/>
                    <a:gd name="T14" fmla="*/ 0 w 536"/>
                    <a:gd name="T15" fmla="*/ 0 h 61"/>
                    <a:gd name="T16" fmla="*/ 0 w 536"/>
                    <a:gd name="T17" fmla="*/ 0 h 61"/>
                    <a:gd name="T18" fmla="*/ 0 w 536"/>
                    <a:gd name="T19" fmla="*/ 0 h 61"/>
                    <a:gd name="T20" fmla="*/ 0 w 536"/>
                    <a:gd name="T21" fmla="*/ 0 h 61"/>
                    <a:gd name="T22" fmla="*/ 0 w 536"/>
                    <a:gd name="T23" fmla="*/ 0 h 61"/>
                    <a:gd name="T24" fmla="*/ 0 w 536"/>
                    <a:gd name="T25" fmla="*/ 0 h 61"/>
                    <a:gd name="T26" fmla="*/ 0 w 536"/>
                    <a:gd name="T27" fmla="*/ 0 h 61"/>
                    <a:gd name="T28" fmla="*/ 0 w 536"/>
                    <a:gd name="T29" fmla="*/ 0 h 61"/>
                    <a:gd name="T30" fmla="*/ 0 w 536"/>
                    <a:gd name="T31" fmla="*/ 0 h 61"/>
                    <a:gd name="T32" fmla="*/ 0 w 536"/>
                    <a:gd name="T33" fmla="*/ 0 h 61"/>
                    <a:gd name="T34" fmla="*/ 0 w 536"/>
                    <a:gd name="T35" fmla="*/ 0 h 61"/>
                    <a:gd name="T36" fmla="*/ 0 w 536"/>
                    <a:gd name="T37" fmla="*/ 0 h 61"/>
                    <a:gd name="T38" fmla="*/ 0 w 536"/>
                    <a:gd name="T39" fmla="*/ 0 h 61"/>
                    <a:gd name="T40" fmla="*/ 0 w 536"/>
                    <a:gd name="T41" fmla="*/ 0 h 61"/>
                    <a:gd name="T42" fmla="*/ 0 w 536"/>
                    <a:gd name="T43" fmla="*/ 0 h 61"/>
                    <a:gd name="T44" fmla="*/ 0 w 536"/>
                    <a:gd name="T45" fmla="*/ 0 h 61"/>
                    <a:gd name="T46" fmla="*/ 0 w 536"/>
                    <a:gd name="T47" fmla="*/ 0 h 61"/>
                    <a:gd name="T48" fmla="*/ 0 w 536"/>
                    <a:gd name="T49" fmla="*/ 0 h 61"/>
                    <a:gd name="T50" fmla="*/ 0 w 536"/>
                    <a:gd name="T51" fmla="*/ 0 h 61"/>
                    <a:gd name="T52" fmla="*/ 0 w 536"/>
                    <a:gd name="T53" fmla="*/ 0 h 61"/>
                    <a:gd name="T54" fmla="*/ 0 w 536"/>
                    <a:gd name="T55" fmla="*/ 0 h 61"/>
                    <a:gd name="T56" fmla="*/ 0 w 536"/>
                    <a:gd name="T57" fmla="*/ 0 h 61"/>
                    <a:gd name="T58" fmla="*/ 0 w 536"/>
                    <a:gd name="T59" fmla="*/ 0 h 61"/>
                    <a:gd name="T60" fmla="*/ 0 w 536"/>
                    <a:gd name="T61" fmla="*/ 0 h 61"/>
                    <a:gd name="T62" fmla="*/ 0 w 536"/>
                    <a:gd name="T63" fmla="*/ 0 h 61"/>
                    <a:gd name="T64" fmla="*/ 0 w 536"/>
                    <a:gd name="T65" fmla="*/ 0 h 61"/>
                    <a:gd name="T66" fmla="*/ 0 w 536"/>
                    <a:gd name="T67" fmla="*/ 0 h 61"/>
                    <a:gd name="T68" fmla="*/ 0 w 536"/>
                    <a:gd name="T69" fmla="*/ 0 h 61"/>
                    <a:gd name="T70" fmla="*/ 0 w 536"/>
                    <a:gd name="T71" fmla="*/ 0 h 61"/>
                    <a:gd name="T72" fmla="*/ 0 w 536"/>
                    <a:gd name="T73" fmla="*/ 0 h 61"/>
                    <a:gd name="T74" fmla="*/ 0 w 536"/>
                    <a:gd name="T75" fmla="*/ 0 h 61"/>
                    <a:gd name="T76" fmla="*/ 0 w 536"/>
                    <a:gd name="T77" fmla="*/ 0 h 61"/>
                    <a:gd name="T78" fmla="*/ 0 w 536"/>
                    <a:gd name="T79" fmla="*/ 0 h 6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536" h="61">
                      <a:moveTo>
                        <a:pt x="336" y="0"/>
                      </a:moveTo>
                      <a:lnTo>
                        <a:pt x="331" y="54"/>
                      </a:lnTo>
                      <a:lnTo>
                        <a:pt x="336" y="54"/>
                      </a:lnTo>
                      <a:lnTo>
                        <a:pt x="342" y="55"/>
                      </a:lnTo>
                      <a:lnTo>
                        <a:pt x="355" y="56"/>
                      </a:lnTo>
                      <a:lnTo>
                        <a:pt x="368" y="57"/>
                      </a:lnTo>
                      <a:lnTo>
                        <a:pt x="381" y="58"/>
                      </a:lnTo>
                      <a:lnTo>
                        <a:pt x="396" y="59"/>
                      </a:lnTo>
                      <a:lnTo>
                        <a:pt x="412" y="60"/>
                      </a:lnTo>
                      <a:lnTo>
                        <a:pt x="429" y="61"/>
                      </a:lnTo>
                      <a:lnTo>
                        <a:pt x="444" y="61"/>
                      </a:lnTo>
                      <a:lnTo>
                        <a:pt x="459" y="61"/>
                      </a:lnTo>
                      <a:lnTo>
                        <a:pt x="475" y="60"/>
                      </a:lnTo>
                      <a:lnTo>
                        <a:pt x="489" y="58"/>
                      </a:lnTo>
                      <a:lnTo>
                        <a:pt x="504" y="54"/>
                      </a:lnTo>
                      <a:lnTo>
                        <a:pt x="518" y="47"/>
                      </a:lnTo>
                      <a:lnTo>
                        <a:pt x="530" y="33"/>
                      </a:lnTo>
                      <a:lnTo>
                        <a:pt x="536" y="14"/>
                      </a:lnTo>
                      <a:lnTo>
                        <a:pt x="480" y="14"/>
                      </a:lnTo>
                      <a:lnTo>
                        <a:pt x="482" y="8"/>
                      </a:lnTo>
                      <a:lnTo>
                        <a:pt x="485" y="5"/>
                      </a:lnTo>
                      <a:lnTo>
                        <a:pt x="484" y="5"/>
                      </a:lnTo>
                      <a:lnTo>
                        <a:pt x="478" y="7"/>
                      </a:lnTo>
                      <a:lnTo>
                        <a:pt x="471" y="7"/>
                      </a:lnTo>
                      <a:lnTo>
                        <a:pt x="457" y="8"/>
                      </a:lnTo>
                      <a:lnTo>
                        <a:pt x="444" y="8"/>
                      </a:lnTo>
                      <a:lnTo>
                        <a:pt x="431" y="8"/>
                      </a:lnTo>
                      <a:lnTo>
                        <a:pt x="416" y="7"/>
                      </a:lnTo>
                      <a:lnTo>
                        <a:pt x="401" y="6"/>
                      </a:lnTo>
                      <a:lnTo>
                        <a:pt x="385" y="5"/>
                      </a:lnTo>
                      <a:lnTo>
                        <a:pt x="372" y="4"/>
                      </a:lnTo>
                      <a:lnTo>
                        <a:pt x="359" y="2"/>
                      </a:lnTo>
                      <a:lnTo>
                        <a:pt x="349" y="1"/>
                      </a:lnTo>
                      <a:lnTo>
                        <a:pt x="340" y="0"/>
                      </a:lnTo>
                      <a:lnTo>
                        <a:pt x="331" y="0"/>
                      </a:lnTo>
                      <a:lnTo>
                        <a:pt x="327" y="54"/>
                      </a:lnTo>
                      <a:lnTo>
                        <a:pt x="331" y="0"/>
                      </a:lnTo>
                      <a:lnTo>
                        <a:pt x="0" y="0"/>
                      </a:lnTo>
                      <a:lnTo>
                        <a:pt x="327" y="54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73" name="Freeform 161"/>
                <p:cNvSpPr>
                  <a:spLocks/>
                </p:cNvSpPr>
                <p:nvPr/>
              </p:nvSpPr>
              <p:spPr bwMode="auto">
                <a:xfrm>
                  <a:off x="796" y="121"/>
                  <a:ext cx="22" cy="9"/>
                </a:xfrm>
                <a:custGeom>
                  <a:avLst/>
                  <a:gdLst>
                    <a:gd name="T0" fmla="*/ 0 w 110"/>
                    <a:gd name="T1" fmla="*/ 0 h 78"/>
                    <a:gd name="T2" fmla="*/ 0 w 110"/>
                    <a:gd name="T3" fmla="*/ 0 h 78"/>
                    <a:gd name="T4" fmla="*/ 0 w 110"/>
                    <a:gd name="T5" fmla="*/ 0 h 78"/>
                    <a:gd name="T6" fmla="*/ 0 w 110"/>
                    <a:gd name="T7" fmla="*/ 0 h 78"/>
                    <a:gd name="T8" fmla="*/ 0 w 110"/>
                    <a:gd name="T9" fmla="*/ 0 h 78"/>
                    <a:gd name="T10" fmla="*/ 0 w 110"/>
                    <a:gd name="T11" fmla="*/ 0 h 78"/>
                    <a:gd name="T12" fmla="*/ 0 w 110"/>
                    <a:gd name="T13" fmla="*/ 0 h 78"/>
                    <a:gd name="T14" fmla="*/ 0 w 110"/>
                    <a:gd name="T15" fmla="*/ 0 h 78"/>
                    <a:gd name="T16" fmla="*/ 0 w 110"/>
                    <a:gd name="T17" fmla="*/ 0 h 78"/>
                    <a:gd name="T18" fmla="*/ 0 w 110"/>
                    <a:gd name="T19" fmla="*/ 0 h 78"/>
                    <a:gd name="T20" fmla="*/ 0 w 110"/>
                    <a:gd name="T21" fmla="*/ 0 h 78"/>
                    <a:gd name="T22" fmla="*/ 0 w 110"/>
                    <a:gd name="T23" fmla="*/ 0 h 78"/>
                    <a:gd name="T24" fmla="*/ 0 w 110"/>
                    <a:gd name="T25" fmla="*/ 0 h 78"/>
                    <a:gd name="T26" fmla="*/ 0 w 110"/>
                    <a:gd name="T27" fmla="*/ 0 h 78"/>
                    <a:gd name="T28" fmla="*/ 0 w 110"/>
                    <a:gd name="T29" fmla="*/ 0 h 78"/>
                    <a:gd name="T30" fmla="*/ 0 w 110"/>
                    <a:gd name="T31" fmla="*/ 0 h 78"/>
                    <a:gd name="T32" fmla="*/ 0 w 110"/>
                    <a:gd name="T33" fmla="*/ 0 h 78"/>
                    <a:gd name="T34" fmla="*/ 0 w 110"/>
                    <a:gd name="T35" fmla="*/ 0 h 78"/>
                    <a:gd name="T36" fmla="*/ 0 w 110"/>
                    <a:gd name="T37" fmla="*/ 0 h 78"/>
                    <a:gd name="T38" fmla="*/ 0 w 110"/>
                    <a:gd name="T39" fmla="*/ 0 h 78"/>
                    <a:gd name="T40" fmla="*/ 0 w 110"/>
                    <a:gd name="T41" fmla="*/ 0 h 78"/>
                    <a:gd name="T42" fmla="*/ 0 w 110"/>
                    <a:gd name="T43" fmla="*/ 0 h 78"/>
                    <a:gd name="T44" fmla="*/ 0 w 110"/>
                    <a:gd name="T45" fmla="*/ 0 h 78"/>
                    <a:gd name="T46" fmla="*/ 0 w 110"/>
                    <a:gd name="T47" fmla="*/ 0 h 78"/>
                    <a:gd name="T48" fmla="*/ 0 w 110"/>
                    <a:gd name="T49" fmla="*/ 0 h 78"/>
                    <a:gd name="T50" fmla="*/ 0 w 110"/>
                    <a:gd name="T51" fmla="*/ 0 h 78"/>
                    <a:gd name="T52" fmla="*/ 0 w 110"/>
                    <a:gd name="T53" fmla="*/ 0 h 78"/>
                    <a:gd name="T54" fmla="*/ 0 w 110"/>
                    <a:gd name="T55" fmla="*/ 0 h 78"/>
                    <a:gd name="T56" fmla="*/ 0 w 110"/>
                    <a:gd name="T57" fmla="*/ 0 h 78"/>
                    <a:gd name="T58" fmla="*/ 0 w 110"/>
                    <a:gd name="T59" fmla="*/ 0 h 78"/>
                    <a:gd name="T60" fmla="*/ 0 w 110"/>
                    <a:gd name="T61" fmla="*/ 0 h 78"/>
                    <a:gd name="T62" fmla="*/ 0 w 110"/>
                    <a:gd name="T63" fmla="*/ 0 h 78"/>
                    <a:gd name="T64" fmla="*/ 0 w 110"/>
                    <a:gd name="T65" fmla="*/ 0 h 78"/>
                    <a:gd name="T66" fmla="*/ 0 w 110"/>
                    <a:gd name="T67" fmla="*/ 0 h 78"/>
                    <a:gd name="T68" fmla="*/ 0 w 110"/>
                    <a:gd name="T69" fmla="*/ 0 h 78"/>
                    <a:gd name="T70" fmla="*/ 0 w 110"/>
                    <a:gd name="T71" fmla="*/ 0 h 78"/>
                    <a:gd name="T72" fmla="*/ 0 w 110"/>
                    <a:gd name="T73" fmla="*/ 0 h 78"/>
                    <a:gd name="T74" fmla="*/ 0 w 110"/>
                    <a:gd name="T75" fmla="*/ 0 h 78"/>
                    <a:gd name="T76" fmla="*/ 0 w 110"/>
                    <a:gd name="T77" fmla="*/ 0 h 78"/>
                    <a:gd name="T78" fmla="*/ 0 w 110"/>
                    <a:gd name="T79" fmla="*/ 0 h 7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0" h="78">
                      <a:moveTo>
                        <a:pt x="20" y="78"/>
                      </a:moveTo>
                      <a:lnTo>
                        <a:pt x="40" y="71"/>
                      </a:lnTo>
                      <a:lnTo>
                        <a:pt x="42" y="70"/>
                      </a:lnTo>
                      <a:lnTo>
                        <a:pt x="49" y="69"/>
                      </a:lnTo>
                      <a:lnTo>
                        <a:pt x="58" y="68"/>
                      </a:lnTo>
                      <a:lnTo>
                        <a:pt x="68" y="67"/>
                      </a:lnTo>
                      <a:lnTo>
                        <a:pt x="78" y="67"/>
                      </a:lnTo>
                      <a:lnTo>
                        <a:pt x="89" y="67"/>
                      </a:lnTo>
                      <a:lnTo>
                        <a:pt x="99" y="65"/>
                      </a:lnTo>
                      <a:lnTo>
                        <a:pt x="102" y="65"/>
                      </a:lnTo>
                      <a:lnTo>
                        <a:pt x="104" y="65"/>
                      </a:lnTo>
                      <a:lnTo>
                        <a:pt x="110" y="13"/>
                      </a:lnTo>
                      <a:lnTo>
                        <a:pt x="102" y="11"/>
                      </a:lnTo>
                      <a:lnTo>
                        <a:pt x="91" y="10"/>
                      </a:lnTo>
                      <a:lnTo>
                        <a:pt x="77" y="8"/>
                      </a:lnTo>
                      <a:lnTo>
                        <a:pt x="55" y="5"/>
                      </a:lnTo>
                      <a:lnTo>
                        <a:pt x="25" y="0"/>
                      </a:lnTo>
                      <a:lnTo>
                        <a:pt x="16" y="54"/>
                      </a:lnTo>
                      <a:lnTo>
                        <a:pt x="46" y="58"/>
                      </a:lnTo>
                      <a:lnTo>
                        <a:pt x="68" y="61"/>
                      </a:lnTo>
                      <a:lnTo>
                        <a:pt x="84" y="63"/>
                      </a:lnTo>
                      <a:lnTo>
                        <a:pt x="95" y="64"/>
                      </a:lnTo>
                      <a:lnTo>
                        <a:pt x="99" y="64"/>
                      </a:lnTo>
                      <a:lnTo>
                        <a:pt x="104" y="12"/>
                      </a:lnTo>
                      <a:lnTo>
                        <a:pt x="102" y="12"/>
                      </a:lnTo>
                      <a:lnTo>
                        <a:pt x="94" y="12"/>
                      </a:lnTo>
                      <a:lnTo>
                        <a:pt x="87" y="13"/>
                      </a:lnTo>
                      <a:lnTo>
                        <a:pt x="78" y="13"/>
                      </a:lnTo>
                      <a:lnTo>
                        <a:pt x="66" y="13"/>
                      </a:lnTo>
                      <a:lnTo>
                        <a:pt x="53" y="14"/>
                      </a:lnTo>
                      <a:lnTo>
                        <a:pt x="40" y="15"/>
                      </a:lnTo>
                      <a:lnTo>
                        <a:pt x="27" y="18"/>
                      </a:lnTo>
                      <a:lnTo>
                        <a:pt x="14" y="24"/>
                      </a:lnTo>
                      <a:lnTo>
                        <a:pt x="0" y="32"/>
                      </a:lnTo>
                      <a:lnTo>
                        <a:pt x="20" y="25"/>
                      </a:lnTo>
                      <a:lnTo>
                        <a:pt x="20" y="78"/>
                      </a:lnTo>
                      <a:lnTo>
                        <a:pt x="31" y="78"/>
                      </a:lnTo>
                      <a:lnTo>
                        <a:pt x="40" y="71"/>
                      </a:lnTo>
                      <a:lnTo>
                        <a:pt x="20" y="7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74" name="Freeform 162"/>
                <p:cNvSpPr>
                  <a:spLocks/>
                </p:cNvSpPr>
                <p:nvPr/>
              </p:nvSpPr>
              <p:spPr bwMode="auto">
                <a:xfrm>
                  <a:off x="789" y="124"/>
                  <a:ext cx="11" cy="6"/>
                </a:xfrm>
                <a:custGeom>
                  <a:avLst/>
                  <a:gdLst>
                    <a:gd name="T0" fmla="*/ 0 w 56"/>
                    <a:gd name="T1" fmla="*/ 0 h 53"/>
                    <a:gd name="T2" fmla="*/ 0 w 56"/>
                    <a:gd name="T3" fmla="*/ 0 h 53"/>
                    <a:gd name="T4" fmla="*/ 0 w 56"/>
                    <a:gd name="T5" fmla="*/ 0 h 53"/>
                    <a:gd name="T6" fmla="*/ 0 w 56"/>
                    <a:gd name="T7" fmla="*/ 0 h 53"/>
                    <a:gd name="T8" fmla="*/ 0 w 56"/>
                    <a:gd name="T9" fmla="*/ 0 h 53"/>
                    <a:gd name="T10" fmla="*/ 0 w 56"/>
                    <a:gd name="T11" fmla="*/ 0 h 53"/>
                    <a:gd name="T12" fmla="*/ 0 w 56"/>
                    <a:gd name="T13" fmla="*/ 0 h 53"/>
                    <a:gd name="T14" fmla="*/ 0 w 56"/>
                    <a:gd name="T15" fmla="*/ 0 h 53"/>
                    <a:gd name="T16" fmla="*/ 0 w 56"/>
                    <a:gd name="T17" fmla="*/ 0 h 53"/>
                    <a:gd name="T18" fmla="*/ 0 w 56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53">
                      <a:moveTo>
                        <a:pt x="56" y="27"/>
                      </a:moveTo>
                      <a:lnTo>
                        <a:pt x="28" y="53"/>
                      </a:lnTo>
                      <a:lnTo>
                        <a:pt x="53" y="53"/>
                      </a:lnTo>
                      <a:lnTo>
                        <a:pt x="53" y="0"/>
                      </a:lnTo>
                      <a:lnTo>
                        <a:pt x="28" y="0"/>
                      </a:lnTo>
                      <a:lnTo>
                        <a:pt x="0" y="27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75" name="Freeform 163"/>
                <p:cNvSpPr>
                  <a:spLocks/>
                </p:cNvSpPr>
                <p:nvPr/>
              </p:nvSpPr>
              <p:spPr bwMode="auto">
                <a:xfrm>
                  <a:off x="789" y="125"/>
                  <a:ext cx="11" cy="6"/>
                </a:xfrm>
                <a:custGeom>
                  <a:avLst/>
                  <a:gdLst>
                    <a:gd name="T0" fmla="*/ 0 w 56"/>
                    <a:gd name="T1" fmla="*/ 0 h 53"/>
                    <a:gd name="T2" fmla="*/ 0 w 56"/>
                    <a:gd name="T3" fmla="*/ 0 h 53"/>
                    <a:gd name="T4" fmla="*/ 0 w 56"/>
                    <a:gd name="T5" fmla="*/ 0 h 53"/>
                    <a:gd name="T6" fmla="*/ 0 w 56"/>
                    <a:gd name="T7" fmla="*/ 0 h 53"/>
                    <a:gd name="T8" fmla="*/ 0 w 56"/>
                    <a:gd name="T9" fmla="*/ 0 h 53"/>
                    <a:gd name="T10" fmla="*/ 0 w 56"/>
                    <a:gd name="T11" fmla="*/ 0 h 53"/>
                    <a:gd name="T12" fmla="*/ 0 w 56"/>
                    <a:gd name="T13" fmla="*/ 0 h 53"/>
                    <a:gd name="T14" fmla="*/ 0 w 56"/>
                    <a:gd name="T15" fmla="*/ 0 h 53"/>
                    <a:gd name="T16" fmla="*/ 0 w 56"/>
                    <a:gd name="T17" fmla="*/ 0 h 53"/>
                    <a:gd name="T18" fmla="*/ 0 w 56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53">
                      <a:moveTo>
                        <a:pt x="28" y="53"/>
                      </a:moveTo>
                      <a:lnTo>
                        <a:pt x="56" y="26"/>
                      </a:lnTo>
                      <a:lnTo>
                        <a:pt x="56" y="15"/>
                      </a:lnTo>
                      <a:lnTo>
                        <a:pt x="0" y="15"/>
                      </a:lnTo>
                      <a:lnTo>
                        <a:pt x="0" y="26"/>
                      </a:lnTo>
                      <a:lnTo>
                        <a:pt x="28" y="0"/>
                      </a:lnTo>
                      <a:lnTo>
                        <a:pt x="28" y="53"/>
                      </a:lnTo>
                      <a:lnTo>
                        <a:pt x="56" y="53"/>
                      </a:lnTo>
                      <a:lnTo>
                        <a:pt x="56" y="26"/>
                      </a:lnTo>
                      <a:lnTo>
                        <a:pt x="28" y="5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76" name="Freeform 164"/>
                <p:cNvSpPr>
                  <a:spLocks/>
                </p:cNvSpPr>
                <p:nvPr/>
              </p:nvSpPr>
              <p:spPr bwMode="auto">
                <a:xfrm>
                  <a:off x="779" y="125"/>
                  <a:ext cx="16" cy="6"/>
                </a:xfrm>
                <a:custGeom>
                  <a:avLst/>
                  <a:gdLst>
                    <a:gd name="T0" fmla="*/ 0 w 79"/>
                    <a:gd name="T1" fmla="*/ 0 h 53"/>
                    <a:gd name="T2" fmla="*/ 0 w 79"/>
                    <a:gd name="T3" fmla="*/ 0 h 53"/>
                    <a:gd name="T4" fmla="*/ 0 w 79"/>
                    <a:gd name="T5" fmla="*/ 0 h 53"/>
                    <a:gd name="T6" fmla="*/ 0 w 79"/>
                    <a:gd name="T7" fmla="*/ 0 h 53"/>
                    <a:gd name="T8" fmla="*/ 0 w 79"/>
                    <a:gd name="T9" fmla="*/ 0 h 53"/>
                    <a:gd name="T10" fmla="*/ 0 w 79"/>
                    <a:gd name="T11" fmla="*/ 0 h 53"/>
                    <a:gd name="T12" fmla="*/ 0 w 79"/>
                    <a:gd name="T13" fmla="*/ 0 h 53"/>
                    <a:gd name="T14" fmla="*/ 0 w 79"/>
                    <a:gd name="T15" fmla="*/ 0 h 53"/>
                    <a:gd name="T16" fmla="*/ 0 w 79"/>
                    <a:gd name="T17" fmla="*/ 0 h 53"/>
                    <a:gd name="T18" fmla="*/ 0 w 79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9" h="53">
                      <a:moveTo>
                        <a:pt x="56" y="26"/>
                      </a:moveTo>
                      <a:lnTo>
                        <a:pt x="28" y="53"/>
                      </a:lnTo>
                      <a:lnTo>
                        <a:pt x="79" y="53"/>
                      </a:lnTo>
                      <a:lnTo>
                        <a:pt x="79" y="0"/>
                      </a:lnTo>
                      <a:lnTo>
                        <a:pt x="28" y="0"/>
                      </a:lnTo>
                      <a:lnTo>
                        <a:pt x="0" y="26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56" y="2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77" name="Freeform 165"/>
                <p:cNvSpPr>
                  <a:spLocks/>
                </p:cNvSpPr>
                <p:nvPr/>
              </p:nvSpPr>
              <p:spPr bwMode="auto">
                <a:xfrm>
                  <a:off x="772" y="128"/>
                  <a:ext cx="18" cy="25"/>
                </a:xfrm>
                <a:custGeom>
                  <a:avLst/>
                  <a:gdLst>
                    <a:gd name="T0" fmla="*/ 0 w 93"/>
                    <a:gd name="T1" fmla="*/ 0 h 227"/>
                    <a:gd name="T2" fmla="*/ 0 w 93"/>
                    <a:gd name="T3" fmla="*/ 0 h 227"/>
                    <a:gd name="T4" fmla="*/ 0 w 93"/>
                    <a:gd name="T5" fmla="*/ 0 h 227"/>
                    <a:gd name="T6" fmla="*/ 0 w 93"/>
                    <a:gd name="T7" fmla="*/ 0 h 227"/>
                    <a:gd name="T8" fmla="*/ 0 w 93"/>
                    <a:gd name="T9" fmla="*/ 0 h 227"/>
                    <a:gd name="T10" fmla="*/ 0 w 93"/>
                    <a:gd name="T11" fmla="*/ 0 h 227"/>
                    <a:gd name="T12" fmla="*/ 0 w 93"/>
                    <a:gd name="T13" fmla="*/ 0 h 227"/>
                    <a:gd name="T14" fmla="*/ 0 w 93"/>
                    <a:gd name="T15" fmla="*/ 0 h 227"/>
                    <a:gd name="T16" fmla="*/ 0 w 93"/>
                    <a:gd name="T17" fmla="*/ 0 h 227"/>
                    <a:gd name="T18" fmla="*/ 0 w 93"/>
                    <a:gd name="T19" fmla="*/ 0 h 227"/>
                    <a:gd name="T20" fmla="*/ 0 w 93"/>
                    <a:gd name="T21" fmla="*/ 0 h 227"/>
                    <a:gd name="T22" fmla="*/ 0 w 93"/>
                    <a:gd name="T23" fmla="*/ 0 h 227"/>
                    <a:gd name="T24" fmla="*/ 0 w 93"/>
                    <a:gd name="T25" fmla="*/ 0 h 227"/>
                    <a:gd name="T26" fmla="*/ 0 w 93"/>
                    <a:gd name="T27" fmla="*/ 0 h 227"/>
                    <a:gd name="T28" fmla="*/ 0 w 93"/>
                    <a:gd name="T29" fmla="*/ 0 h 227"/>
                    <a:gd name="T30" fmla="*/ 0 w 93"/>
                    <a:gd name="T31" fmla="*/ 0 h 227"/>
                    <a:gd name="T32" fmla="*/ 0 w 93"/>
                    <a:gd name="T33" fmla="*/ 0 h 227"/>
                    <a:gd name="T34" fmla="*/ 0 w 93"/>
                    <a:gd name="T35" fmla="*/ 0 h 227"/>
                    <a:gd name="T36" fmla="*/ 0 w 93"/>
                    <a:gd name="T37" fmla="*/ 0 h 227"/>
                    <a:gd name="T38" fmla="*/ 0 w 93"/>
                    <a:gd name="T39" fmla="*/ 0 h 227"/>
                    <a:gd name="T40" fmla="*/ 0 w 93"/>
                    <a:gd name="T41" fmla="*/ 0 h 227"/>
                    <a:gd name="T42" fmla="*/ 0 w 93"/>
                    <a:gd name="T43" fmla="*/ 0 h 227"/>
                    <a:gd name="T44" fmla="*/ 0 w 93"/>
                    <a:gd name="T45" fmla="*/ 0 h 227"/>
                    <a:gd name="T46" fmla="*/ 0 w 93"/>
                    <a:gd name="T47" fmla="*/ 0 h 22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3" h="227">
                      <a:moveTo>
                        <a:pt x="2" y="90"/>
                      </a:moveTo>
                      <a:lnTo>
                        <a:pt x="55" y="100"/>
                      </a:lnTo>
                      <a:lnTo>
                        <a:pt x="56" y="91"/>
                      </a:lnTo>
                      <a:lnTo>
                        <a:pt x="58" y="80"/>
                      </a:lnTo>
                      <a:lnTo>
                        <a:pt x="65" y="67"/>
                      </a:lnTo>
                      <a:lnTo>
                        <a:pt x="72" y="54"/>
                      </a:lnTo>
                      <a:lnTo>
                        <a:pt x="77" y="42"/>
                      </a:lnTo>
                      <a:lnTo>
                        <a:pt x="84" y="31"/>
                      </a:lnTo>
                      <a:lnTo>
                        <a:pt x="90" y="17"/>
                      </a:lnTo>
                      <a:lnTo>
                        <a:pt x="93" y="2"/>
                      </a:lnTo>
                      <a:lnTo>
                        <a:pt x="37" y="2"/>
                      </a:lnTo>
                      <a:lnTo>
                        <a:pt x="37" y="0"/>
                      </a:lnTo>
                      <a:lnTo>
                        <a:pt x="35" y="6"/>
                      </a:lnTo>
                      <a:lnTo>
                        <a:pt x="29" y="16"/>
                      </a:lnTo>
                      <a:lnTo>
                        <a:pt x="21" y="32"/>
                      </a:lnTo>
                      <a:lnTo>
                        <a:pt x="14" y="46"/>
                      </a:lnTo>
                      <a:lnTo>
                        <a:pt x="8" y="63"/>
                      </a:lnTo>
                      <a:lnTo>
                        <a:pt x="1" y="82"/>
                      </a:lnTo>
                      <a:lnTo>
                        <a:pt x="0" y="100"/>
                      </a:lnTo>
                      <a:lnTo>
                        <a:pt x="53" y="111"/>
                      </a:lnTo>
                      <a:lnTo>
                        <a:pt x="0" y="100"/>
                      </a:lnTo>
                      <a:lnTo>
                        <a:pt x="0" y="227"/>
                      </a:lnTo>
                      <a:lnTo>
                        <a:pt x="53" y="111"/>
                      </a:lnTo>
                      <a:lnTo>
                        <a:pt x="2" y="9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78" name="Freeform 166"/>
                <p:cNvSpPr>
                  <a:spLocks/>
                </p:cNvSpPr>
                <p:nvPr/>
              </p:nvSpPr>
              <p:spPr bwMode="auto">
                <a:xfrm>
                  <a:off x="766" y="131"/>
                  <a:ext cx="20" cy="10"/>
                </a:xfrm>
                <a:custGeom>
                  <a:avLst/>
                  <a:gdLst>
                    <a:gd name="T0" fmla="*/ 0 w 97"/>
                    <a:gd name="T1" fmla="*/ 0 h 82"/>
                    <a:gd name="T2" fmla="*/ 0 w 97"/>
                    <a:gd name="T3" fmla="*/ 0 h 82"/>
                    <a:gd name="T4" fmla="*/ 0 w 97"/>
                    <a:gd name="T5" fmla="*/ 0 h 82"/>
                    <a:gd name="T6" fmla="*/ 0 w 97"/>
                    <a:gd name="T7" fmla="*/ 0 h 82"/>
                    <a:gd name="T8" fmla="*/ 0 w 97"/>
                    <a:gd name="T9" fmla="*/ 0 h 82"/>
                    <a:gd name="T10" fmla="*/ 0 w 97"/>
                    <a:gd name="T11" fmla="*/ 0 h 82"/>
                    <a:gd name="T12" fmla="*/ 0 w 97"/>
                    <a:gd name="T13" fmla="*/ 0 h 82"/>
                    <a:gd name="T14" fmla="*/ 0 w 97"/>
                    <a:gd name="T15" fmla="*/ 0 h 82"/>
                    <a:gd name="T16" fmla="*/ 0 w 97"/>
                    <a:gd name="T17" fmla="*/ 0 h 82"/>
                    <a:gd name="T18" fmla="*/ 0 w 97"/>
                    <a:gd name="T19" fmla="*/ 0 h 82"/>
                    <a:gd name="T20" fmla="*/ 0 w 97"/>
                    <a:gd name="T21" fmla="*/ 0 h 82"/>
                    <a:gd name="T22" fmla="*/ 0 w 97"/>
                    <a:gd name="T23" fmla="*/ 0 h 82"/>
                    <a:gd name="T24" fmla="*/ 0 w 97"/>
                    <a:gd name="T25" fmla="*/ 0 h 82"/>
                    <a:gd name="T26" fmla="*/ 0 w 97"/>
                    <a:gd name="T27" fmla="*/ 0 h 82"/>
                    <a:gd name="T28" fmla="*/ 0 w 97"/>
                    <a:gd name="T29" fmla="*/ 0 h 82"/>
                    <a:gd name="T30" fmla="*/ 0 w 97"/>
                    <a:gd name="T31" fmla="*/ 0 h 82"/>
                    <a:gd name="T32" fmla="*/ 0 w 97"/>
                    <a:gd name="T33" fmla="*/ 0 h 82"/>
                    <a:gd name="T34" fmla="*/ 0 w 97"/>
                    <a:gd name="T35" fmla="*/ 0 h 82"/>
                    <a:gd name="T36" fmla="*/ 0 w 97"/>
                    <a:gd name="T37" fmla="*/ 0 h 82"/>
                    <a:gd name="T38" fmla="*/ 0 w 97"/>
                    <a:gd name="T39" fmla="*/ 0 h 82"/>
                    <a:gd name="T40" fmla="*/ 0 w 97"/>
                    <a:gd name="T41" fmla="*/ 0 h 82"/>
                    <a:gd name="T42" fmla="*/ 0 w 97"/>
                    <a:gd name="T43" fmla="*/ 0 h 82"/>
                    <a:gd name="T44" fmla="*/ 0 w 97"/>
                    <a:gd name="T45" fmla="*/ 0 h 82"/>
                    <a:gd name="T46" fmla="*/ 0 w 97"/>
                    <a:gd name="T47" fmla="*/ 0 h 8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7" h="82">
                      <a:moveTo>
                        <a:pt x="56" y="67"/>
                      </a:moveTo>
                      <a:lnTo>
                        <a:pt x="51" y="82"/>
                      </a:lnTo>
                      <a:lnTo>
                        <a:pt x="61" y="69"/>
                      </a:lnTo>
                      <a:lnTo>
                        <a:pt x="70" y="56"/>
                      </a:lnTo>
                      <a:lnTo>
                        <a:pt x="78" y="47"/>
                      </a:lnTo>
                      <a:lnTo>
                        <a:pt x="81" y="43"/>
                      </a:lnTo>
                      <a:lnTo>
                        <a:pt x="49" y="40"/>
                      </a:lnTo>
                      <a:lnTo>
                        <a:pt x="41" y="21"/>
                      </a:lnTo>
                      <a:lnTo>
                        <a:pt x="39" y="33"/>
                      </a:lnTo>
                      <a:lnTo>
                        <a:pt x="28" y="57"/>
                      </a:lnTo>
                      <a:lnTo>
                        <a:pt x="79" y="78"/>
                      </a:lnTo>
                      <a:lnTo>
                        <a:pt x="90" y="50"/>
                      </a:lnTo>
                      <a:lnTo>
                        <a:pt x="97" y="31"/>
                      </a:lnTo>
                      <a:lnTo>
                        <a:pt x="89" y="1"/>
                      </a:lnTo>
                      <a:lnTo>
                        <a:pt x="48" y="0"/>
                      </a:lnTo>
                      <a:lnTo>
                        <a:pt x="36" y="11"/>
                      </a:lnTo>
                      <a:lnTo>
                        <a:pt x="26" y="24"/>
                      </a:lnTo>
                      <a:lnTo>
                        <a:pt x="15" y="39"/>
                      </a:lnTo>
                      <a:lnTo>
                        <a:pt x="5" y="53"/>
                      </a:lnTo>
                      <a:lnTo>
                        <a:pt x="0" y="67"/>
                      </a:lnTo>
                      <a:lnTo>
                        <a:pt x="5" y="53"/>
                      </a:lnTo>
                      <a:lnTo>
                        <a:pt x="0" y="59"/>
                      </a:lnTo>
                      <a:lnTo>
                        <a:pt x="0" y="67"/>
                      </a:lnTo>
                      <a:lnTo>
                        <a:pt x="56" y="6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79" name="Freeform 167"/>
                <p:cNvSpPr>
                  <a:spLocks/>
                </p:cNvSpPr>
                <p:nvPr/>
              </p:nvSpPr>
              <p:spPr bwMode="auto">
                <a:xfrm>
                  <a:off x="766" y="139"/>
                  <a:ext cx="12" cy="8"/>
                </a:xfrm>
                <a:custGeom>
                  <a:avLst/>
                  <a:gdLst>
                    <a:gd name="T0" fmla="*/ 0 w 56"/>
                    <a:gd name="T1" fmla="*/ 0 h 76"/>
                    <a:gd name="T2" fmla="*/ 0 w 56"/>
                    <a:gd name="T3" fmla="*/ 0 h 76"/>
                    <a:gd name="T4" fmla="*/ 0 w 56"/>
                    <a:gd name="T5" fmla="*/ 0 h 76"/>
                    <a:gd name="T6" fmla="*/ 0 w 56"/>
                    <a:gd name="T7" fmla="*/ 0 h 76"/>
                    <a:gd name="T8" fmla="*/ 0 w 56"/>
                    <a:gd name="T9" fmla="*/ 0 h 76"/>
                    <a:gd name="T10" fmla="*/ 0 w 56"/>
                    <a:gd name="T11" fmla="*/ 0 h 76"/>
                    <a:gd name="T12" fmla="*/ 0 w 56"/>
                    <a:gd name="T13" fmla="*/ 0 h 76"/>
                    <a:gd name="T14" fmla="*/ 0 w 56"/>
                    <a:gd name="T15" fmla="*/ 0 h 76"/>
                    <a:gd name="T16" fmla="*/ 0 w 56"/>
                    <a:gd name="T17" fmla="*/ 0 h 76"/>
                    <a:gd name="T18" fmla="*/ 0 w 56"/>
                    <a:gd name="T19" fmla="*/ 0 h 7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" h="76">
                      <a:moveTo>
                        <a:pt x="28" y="76"/>
                      </a:moveTo>
                      <a:lnTo>
                        <a:pt x="56" y="50"/>
                      </a:lnTo>
                      <a:lnTo>
                        <a:pt x="56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28" y="23"/>
                      </a:lnTo>
                      <a:lnTo>
                        <a:pt x="28" y="76"/>
                      </a:lnTo>
                      <a:lnTo>
                        <a:pt x="56" y="76"/>
                      </a:lnTo>
                      <a:lnTo>
                        <a:pt x="56" y="50"/>
                      </a:lnTo>
                      <a:lnTo>
                        <a:pt x="28" y="7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80" name="Freeform 168"/>
                <p:cNvSpPr>
                  <a:spLocks/>
                </p:cNvSpPr>
                <p:nvPr/>
              </p:nvSpPr>
              <p:spPr bwMode="auto">
                <a:xfrm>
                  <a:off x="754" y="141"/>
                  <a:ext cx="20" cy="11"/>
                </a:xfrm>
                <a:custGeom>
                  <a:avLst/>
                  <a:gdLst>
                    <a:gd name="T0" fmla="*/ 0 w 100"/>
                    <a:gd name="T1" fmla="*/ 0 h 91"/>
                    <a:gd name="T2" fmla="*/ 0 w 100"/>
                    <a:gd name="T3" fmla="*/ 0 h 91"/>
                    <a:gd name="T4" fmla="*/ 0 w 100"/>
                    <a:gd name="T5" fmla="*/ 0 h 91"/>
                    <a:gd name="T6" fmla="*/ 0 w 100"/>
                    <a:gd name="T7" fmla="*/ 0 h 91"/>
                    <a:gd name="T8" fmla="*/ 0 w 100"/>
                    <a:gd name="T9" fmla="*/ 0 h 91"/>
                    <a:gd name="T10" fmla="*/ 0 w 100"/>
                    <a:gd name="T11" fmla="*/ 0 h 91"/>
                    <a:gd name="T12" fmla="*/ 0 w 100"/>
                    <a:gd name="T13" fmla="*/ 0 h 91"/>
                    <a:gd name="T14" fmla="*/ 0 w 100"/>
                    <a:gd name="T15" fmla="*/ 0 h 91"/>
                    <a:gd name="T16" fmla="*/ 0 w 100"/>
                    <a:gd name="T17" fmla="*/ 0 h 91"/>
                    <a:gd name="T18" fmla="*/ 0 w 100"/>
                    <a:gd name="T19" fmla="*/ 0 h 91"/>
                    <a:gd name="T20" fmla="*/ 0 w 100"/>
                    <a:gd name="T21" fmla="*/ 0 h 91"/>
                    <a:gd name="T22" fmla="*/ 0 w 100"/>
                    <a:gd name="T23" fmla="*/ 0 h 91"/>
                    <a:gd name="T24" fmla="*/ 0 w 100"/>
                    <a:gd name="T25" fmla="*/ 0 h 91"/>
                    <a:gd name="T26" fmla="*/ 0 w 100"/>
                    <a:gd name="T27" fmla="*/ 0 h 91"/>
                    <a:gd name="T28" fmla="*/ 0 w 100"/>
                    <a:gd name="T29" fmla="*/ 0 h 91"/>
                    <a:gd name="T30" fmla="*/ 0 w 100"/>
                    <a:gd name="T31" fmla="*/ 0 h 91"/>
                    <a:gd name="T32" fmla="*/ 0 w 100"/>
                    <a:gd name="T33" fmla="*/ 0 h 91"/>
                    <a:gd name="T34" fmla="*/ 0 w 100"/>
                    <a:gd name="T35" fmla="*/ 0 h 91"/>
                    <a:gd name="T36" fmla="*/ 0 w 100"/>
                    <a:gd name="T37" fmla="*/ 0 h 91"/>
                    <a:gd name="T38" fmla="*/ 0 w 100"/>
                    <a:gd name="T39" fmla="*/ 0 h 91"/>
                    <a:gd name="T40" fmla="*/ 0 w 100"/>
                    <a:gd name="T41" fmla="*/ 0 h 91"/>
                    <a:gd name="T42" fmla="*/ 0 w 100"/>
                    <a:gd name="T43" fmla="*/ 0 h 91"/>
                    <a:gd name="T44" fmla="*/ 0 w 100"/>
                    <a:gd name="T45" fmla="*/ 0 h 91"/>
                    <a:gd name="T46" fmla="*/ 0 w 100"/>
                    <a:gd name="T47" fmla="*/ 0 h 9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0" h="91">
                      <a:moveTo>
                        <a:pt x="27" y="49"/>
                      </a:moveTo>
                      <a:lnTo>
                        <a:pt x="50" y="91"/>
                      </a:lnTo>
                      <a:lnTo>
                        <a:pt x="68" y="85"/>
                      </a:lnTo>
                      <a:lnTo>
                        <a:pt x="80" y="78"/>
                      </a:lnTo>
                      <a:lnTo>
                        <a:pt x="88" y="66"/>
                      </a:lnTo>
                      <a:lnTo>
                        <a:pt x="92" y="60"/>
                      </a:lnTo>
                      <a:lnTo>
                        <a:pt x="97" y="54"/>
                      </a:lnTo>
                      <a:lnTo>
                        <a:pt x="100" y="50"/>
                      </a:lnTo>
                      <a:lnTo>
                        <a:pt x="98" y="51"/>
                      </a:lnTo>
                      <a:lnTo>
                        <a:pt x="88" y="53"/>
                      </a:lnTo>
                      <a:lnTo>
                        <a:pt x="88" y="0"/>
                      </a:lnTo>
                      <a:lnTo>
                        <a:pt x="69" y="6"/>
                      </a:lnTo>
                      <a:lnTo>
                        <a:pt x="58" y="14"/>
                      </a:lnTo>
                      <a:lnTo>
                        <a:pt x="53" y="22"/>
                      </a:lnTo>
                      <a:lnTo>
                        <a:pt x="46" y="30"/>
                      </a:lnTo>
                      <a:lnTo>
                        <a:pt x="42" y="38"/>
                      </a:lnTo>
                      <a:lnTo>
                        <a:pt x="41" y="39"/>
                      </a:lnTo>
                      <a:lnTo>
                        <a:pt x="42" y="38"/>
                      </a:lnTo>
                      <a:lnTo>
                        <a:pt x="50" y="37"/>
                      </a:lnTo>
                      <a:lnTo>
                        <a:pt x="74" y="79"/>
                      </a:lnTo>
                      <a:lnTo>
                        <a:pt x="27" y="49"/>
                      </a:lnTo>
                      <a:lnTo>
                        <a:pt x="0" y="91"/>
                      </a:lnTo>
                      <a:lnTo>
                        <a:pt x="50" y="91"/>
                      </a:lnTo>
                      <a:lnTo>
                        <a:pt x="27" y="4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81" name="Freeform 169"/>
                <p:cNvSpPr>
                  <a:spLocks/>
                </p:cNvSpPr>
                <p:nvPr/>
              </p:nvSpPr>
              <p:spPr bwMode="auto">
                <a:xfrm>
                  <a:off x="760" y="144"/>
                  <a:ext cx="13" cy="9"/>
                </a:xfrm>
                <a:custGeom>
                  <a:avLst/>
                  <a:gdLst>
                    <a:gd name="T0" fmla="*/ 0 w 66"/>
                    <a:gd name="T1" fmla="*/ 0 h 81"/>
                    <a:gd name="T2" fmla="*/ 0 w 66"/>
                    <a:gd name="T3" fmla="*/ 0 h 81"/>
                    <a:gd name="T4" fmla="*/ 0 w 66"/>
                    <a:gd name="T5" fmla="*/ 0 h 81"/>
                    <a:gd name="T6" fmla="*/ 0 w 66"/>
                    <a:gd name="T7" fmla="*/ 0 h 81"/>
                    <a:gd name="T8" fmla="*/ 0 w 66"/>
                    <a:gd name="T9" fmla="*/ 0 h 81"/>
                    <a:gd name="T10" fmla="*/ 0 w 66"/>
                    <a:gd name="T11" fmla="*/ 0 h 81"/>
                    <a:gd name="T12" fmla="*/ 0 w 66"/>
                    <a:gd name="T13" fmla="*/ 0 h 81"/>
                    <a:gd name="T14" fmla="*/ 0 w 66"/>
                    <a:gd name="T15" fmla="*/ 0 h 81"/>
                    <a:gd name="T16" fmla="*/ 0 w 66"/>
                    <a:gd name="T17" fmla="*/ 0 h 81"/>
                    <a:gd name="T18" fmla="*/ 0 w 66"/>
                    <a:gd name="T19" fmla="*/ 0 h 81"/>
                    <a:gd name="T20" fmla="*/ 0 w 66"/>
                    <a:gd name="T21" fmla="*/ 0 h 81"/>
                    <a:gd name="T22" fmla="*/ 0 w 66"/>
                    <a:gd name="T23" fmla="*/ 0 h 81"/>
                    <a:gd name="T24" fmla="*/ 0 w 66"/>
                    <a:gd name="T25" fmla="*/ 0 h 81"/>
                    <a:gd name="T26" fmla="*/ 0 w 66"/>
                    <a:gd name="T27" fmla="*/ 0 h 81"/>
                    <a:gd name="T28" fmla="*/ 0 w 66"/>
                    <a:gd name="T29" fmla="*/ 0 h 81"/>
                    <a:gd name="T30" fmla="*/ 0 w 66"/>
                    <a:gd name="T31" fmla="*/ 0 h 81"/>
                    <a:gd name="T32" fmla="*/ 0 w 66"/>
                    <a:gd name="T33" fmla="*/ 0 h 81"/>
                    <a:gd name="T34" fmla="*/ 0 w 66"/>
                    <a:gd name="T35" fmla="*/ 0 h 81"/>
                    <a:gd name="T36" fmla="*/ 0 w 66"/>
                    <a:gd name="T37" fmla="*/ 0 h 81"/>
                    <a:gd name="T38" fmla="*/ 0 w 66"/>
                    <a:gd name="T39" fmla="*/ 0 h 81"/>
                    <a:gd name="T40" fmla="*/ 0 w 66"/>
                    <a:gd name="T41" fmla="*/ 0 h 81"/>
                    <a:gd name="T42" fmla="*/ 0 w 66"/>
                    <a:gd name="T43" fmla="*/ 0 h 81"/>
                    <a:gd name="T44" fmla="*/ 0 w 66"/>
                    <a:gd name="T45" fmla="*/ 0 h 81"/>
                    <a:gd name="T46" fmla="*/ 0 w 66"/>
                    <a:gd name="T47" fmla="*/ 0 h 8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6" h="81">
                      <a:moveTo>
                        <a:pt x="43" y="81"/>
                      </a:moveTo>
                      <a:lnTo>
                        <a:pt x="49" y="74"/>
                      </a:lnTo>
                      <a:lnTo>
                        <a:pt x="54" y="62"/>
                      </a:lnTo>
                      <a:lnTo>
                        <a:pt x="59" y="52"/>
                      </a:lnTo>
                      <a:lnTo>
                        <a:pt x="63" y="41"/>
                      </a:lnTo>
                      <a:lnTo>
                        <a:pt x="66" y="32"/>
                      </a:lnTo>
                      <a:lnTo>
                        <a:pt x="63" y="10"/>
                      </a:lnTo>
                      <a:lnTo>
                        <a:pt x="21" y="0"/>
                      </a:lnTo>
                      <a:lnTo>
                        <a:pt x="10" y="10"/>
                      </a:lnTo>
                      <a:lnTo>
                        <a:pt x="1" y="22"/>
                      </a:lnTo>
                      <a:lnTo>
                        <a:pt x="48" y="52"/>
                      </a:lnTo>
                      <a:lnTo>
                        <a:pt x="54" y="42"/>
                      </a:lnTo>
                      <a:lnTo>
                        <a:pt x="52" y="44"/>
                      </a:lnTo>
                      <a:lnTo>
                        <a:pt x="15" y="34"/>
                      </a:lnTo>
                      <a:lnTo>
                        <a:pt x="11" y="21"/>
                      </a:lnTo>
                      <a:lnTo>
                        <a:pt x="10" y="24"/>
                      </a:lnTo>
                      <a:lnTo>
                        <a:pt x="8" y="33"/>
                      </a:lnTo>
                      <a:lnTo>
                        <a:pt x="3" y="41"/>
                      </a:lnTo>
                      <a:lnTo>
                        <a:pt x="0" y="49"/>
                      </a:lnTo>
                      <a:lnTo>
                        <a:pt x="6" y="42"/>
                      </a:lnTo>
                      <a:lnTo>
                        <a:pt x="43" y="81"/>
                      </a:lnTo>
                      <a:lnTo>
                        <a:pt x="47" y="77"/>
                      </a:lnTo>
                      <a:lnTo>
                        <a:pt x="49" y="74"/>
                      </a:lnTo>
                      <a:lnTo>
                        <a:pt x="43" y="8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82" name="Freeform 170"/>
                <p:cNvSpPr>
                  <a:spLocks/>
                </p:cNvSpPr>
                <p:nvPr/>
              </p:nvSpPr>
              <p:spPr bwMode="auto">
                <a:xfrm>
                  <a:off x="758" y="149"/>
                  <a:ext cx="10" cy="6"/>
                </a:xfrm>
                <a:custGeom>
                  <a:avLst/>
                  <a:gdLst>
                    <a:gd name="T0" fmla="*/ 0 w 52"/>
                    <a:gd name="T1" fmla="*/ 0 h 50"/>
                    <a:gd name="T2" fmla="*/ 0 w 52"/>
                    <a:gd name="T3" fmla="*/ 0 h 50"/>
                    <a:gd name="T4" fmla="*/ 0 w 52"/>
                    <a:gd name="T5" fmla="*/ 0 h 50"/>
                    <a:gd name="T6" fmla="*/ 0 w 52"/>
                    <a:gd name="T7" fmla="*/ 0 h 50"/>
                    <a:gd name="T8" fmla="*/ 0 w 52"/>
                    <a:gd name="T9" fmla="*/ 0 h 50"/>
                    <a:gd name="T10" fmla="*/ 0 w 52"/>
                    <a:gd name="T11" fmla="*/ 0 h 50"/>
                    <a:gd name="T12" fmla="*/ 0 w 52"/>
                    <a:gd name="T13" fmla="*/ 0 h 50"/>
                    <a:gd name="T14" fmla="*/ 0 w 52"/>
                    <a:gd name="T15" fmla="*/ 0 h 50"/>
                    <a:gd name="T16" fmla="*/ 0 w 52"/>
                    <a:gd name="T17" fmla="*/ 0 h 50"/>
                    <a:gd name="T18" fmla="*/ 0 w 52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50">
                      <a:moveTo>
                        <a:pt x="40" y="49"/>
                      </a:moveTo>
                      <a:lnTo>
                        <a:pt x="39" y="50"/>
                      </a:lnTo>
                      <a:lnTo>
                        <a:pt x="52" y="39"/>
                      </a:lnTo>
                      <a:lnTo>
                        <a:pt x="15" y="0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40" y="4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83" name="Freeform 171"/>
                <p:cNvSpPr>
                  <a:spLocks/>
                </p:cNvSpPr>
                <p:nvPr/>
              </p:nvSpPr>
              <p:spPr bwMode="auto">
                <a:xfrm>
                  <a:off x="755" y="151"/>
                  <a:ext cx="11" cy="6"/>
                </a:xfrm>
                <a:custGeom>
                  <a:avLst/>
                  <a:gdLst>
                    <a:gd name="T0" fmla="*/ 0 w 52"/>
                    <a:gd name="T1" fmla="*/ 0 h 58"/>
                    <a:gd name="T2" fmla="*/ 0 w 52"/>
                    <a:gd name="T3" fmla="*/ 0 h 58"/>
                    <a:gd name="T4" fmla="*/ 0 w 52"/>
                    <a:gd name="T5" fmla="*/ 0 h 58"/>
                    <a:gd name="T6" fmla="*/ 0 w 52"/>
                    <a:gd name="T7" fmla="*/ 0 h 58"/>
                    <a:gd name="T8" fmla="*/ 0 w 52"/>
                    <a:gd name="T9" fmla="*/ 0 h 58"/>
                    <a:gd name="T10" fmla="*/ 0 w 52"/>
                    <a:gd name="T11" fmla="*/ 0 h 58"/>
                    <a:gd name="T12" fmla="*/ 0 w 52"/>
                    <a:gd name="T13" fmla="*/ 0 h 58"/>
                    <a:gd name="T14" fmla="*/ 0 w 52"/>
                    <a:gd name="T15" fmla="*/ 0 h 58"/>
                    <a:gd name="T16" fmla="*/ 0 w 52"/>
                    <a:gd name="T17" fmla="*/ 0 h 58"/>
                    <a:gd name="T18" fmla="*/ 0 w 52"/>
                    <a:gd name="T19" fmla="*/ 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58">
                      <a:moveTo>
                        <a:pt x="20" y="58"/>
                      </a:moveTo>
                      <a:lnTo>
                        <a:pt x="40" y="49"/>
                      </a:lnTo>
                      <a:lnTo>
                        <a:pt x="52" y="36"/>
                      </a:lnTo>
                      <a:lnTo>
                        <a:pt x="12" y="0"/>
                      </a:lnTo>
                      <a:lnTo>
                        <a:pt x="0" y="13"/>
                      </a:lnTo>
                      <a:lnTo>
                        <a:pt x="20" y="4"/>
                      </a:lnTo>
                      <a:lnTo>
                        <a:pt x="20" y="58"/>
                      </a:lnTo>
                      <a:lnTo>
                        <a:pt x="32" y="58"/>
                      </a:lnTo>
                      <a:lnTo>
                        <a:pt x="40" y="49"/>
                      </a:lnTo>
                      <a:lnTo>
                        <a:pt x="20" y="58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84" name="Freeform 172"/>
                <p:cNvSpPr>
                  <a:spLocks/>
                </p:cNvSpPr>
                <p:nvPr/>
              </p:nvSpPr>
              <p:spPr bwMode="auto">
                <a:xfrm>
                  <a:off x="746" y="151"/>
                  <a:ext cx="13" cy="13"/>
                </a:xfrm>
                <a:custGeom>
                  <a:avLst/>
                  <a:gdLst>
                    <a:gd name="T0" fmla="*/ 0 w 65"/>
                    <a:gd name="T1" fmla="*/ 0 h 116"/>
                    <a:gd name="T2" fmla="*/ 0 w 65"/>
                    <a:gd name="T3" fmla="*/ 0 h 116"/>
                    <a:gd name="T4" fmla="*/ 0 w 65"/>
                    <a:gd name="T5" fmla="*/ 0 h 116"/>
                    <a:gd name="T6" fmla="*/ 0 w 65"/>
                    <a:gd name="T7" fmla="*/ 0 h 116"/>
                    <a:gd name="T8" fmla="*/ 0 w 65"/>
                    <a:gd name="T9" fmla="*/ 0 h 116"/>
                    <a:gd name="T10" fmla="*/ 0 w 65"/>
                    <a:gd name="T11" fmla="*/ 0 h 116"/>
                    <a:gd name="T12" fmla="*/ 0 w 65"/>
                    <a:gd name="T13" fmla="*/ 0 h 116"/>
                    <a:gd name="T14" fmla="*/ 0 w 65"/>
                    <a:gd name="T15" fmla="*/ 0 h 116"/>
                    <a:gd name="T16" fmla="*/ 0 w 65"/>
                    <a:gd name="T17" fmla="*/ 0 h 116"/>
                    <a:gd name="T18" fmla="*/ 0 w 65"/>
                    <a:gd name="T19" fmla="*/ 0 h 116"/>
                    <a:gd name="T20" fmla="*/ 0 w 65"/>
                    <a:gd name="T21" fmla="*/ 0 h 116"/>
                    <a:gd name="T22" fmla="*/ 0 w 65"/>
                    <a:gd name="T23" fmla="*/ 0 h 116"/>
                    <a:gd name="T24" fmla="*/ 0 w 65"/>
                    <a:gd name="T25" fmla="*/ 0 h 116"/>
                    <a:gd name="T26" fmla="*/ 0 w 65"/>
                    <a:gd name="T27" fmla="*/ 0 h 116"/>
                    <a:gd name="T28" fmla="*/ 0 w 65"/>
                    <a:gd name="T29" fmla="*/ 0 h 116"/>
                    <a:gd name="T30" fmla="*/ 0 w 65"/>
                    <a:gd name="T31" fmla="*/ 0 h 116"/>
                    <a:gd name="T32" fmla="*/ 0 w 65"/>
                    <a:gd name="T33" fmla="*/ 0 h 116"/>
                    <a:gd name="T34" fmla="*/ 0 w 65"/>
                    <a:gd name="T35" fmla="*/ 0 h 116"/>
                    <a:gd name="T36" fmla="*/ 0 w 65"/>
                    <a:gd name="T37" fmla="*/ 0 h 116"/>
                    <a:gd name="T38" fmla="*/ 0 w 65"/>
                    <a:gd name="T39" fmla="*/ 0 h 116"/>
                    <a:gd name="T40" fmla="*/ 0 w 65"/>
                    <a:gd name="T41" fmla="*/ 0 h 116"/>
                    <a:gd name="T42" fmla="*/ 0 w 65"/>
                    <a:gd name="T43" fmla="*/ 0 h 116"/>
                    <a:gd name="T44" fmla="*/ 0 w 65"/>
                    <a:gd name="T45" fmla="*/ 0 h 116"/>
                    <a:gd name="T46" fmla="*/ 0 w 65"/>
                    <a:gd name="T47" fmla="*/ 0 h 11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5" h="116">
                      <a:moveTo>
                        <a:pt x="8" y="32"/>
                      </a:moveTo>
                      <a:lnTo>
                        <a:pt x="55" y="52"/>
                      </a:lnTo>
                      <a:lnTo>
                        <a:pt x="54" y="58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58" y="56"/>
                      </a:lnTo>
                      <a:lnTo>
                        <a:pt x="63" y="54"/>
                      </a:lnTo>
                      <a:lnTo>
                        <a:pt x="65" y="54"/>
                      </a:lnTo>
                      <a:lnTo>
                        <a:pt x="65" y="0"/>
                      </a:lnTo>
                      <a:lnTo>
                        <a:pt x="54" y="0"/>
                      </a:lnTo>
                      <a:lnTo>
                        <a:pt x="45" y="5"/>
                      </a:lnTo>
                      <a:lnTo>
                        <a:pt x="36" y="7"/>
                      </a:lnTo>
                      <a:lnTo>
                        <a:pt x="27" y="12"/>
                      </a:lnTo>
                      <a:lnTo>
                        <a:pt x="20" y="16"/>
                      </a:lnTo>
                      <a:lnTo>
                        <a:pt x="10" y="26"/>
                      </a:lnTo>
                      <a:lnTo>
                        <a:pt x="3" y="37"/>
                      </a:lnTo>
                      <a:lnTo>
                        <a:pt x="0" y="52"/>
                      </a:lnTo>
                      <a:lnTo>
                        <a:pt x="47" y="71"/>
                      </a:lnTo>
                      <a:lnTo>
                        <a:pt x="0" y="52"/>
                      </a:lnTo>
                      <a:lnTo>
                        <a:pt x="0" y="116"/>
                      </a:lnTo>
                      <a:lnTo>
                        <a:pt x="47" y="71"/>
                      </a:ln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85" name="Freeform 173"/>
                <p:cNvSpPr>
                  <a:spLocks/>
                </p:cNvSpPr>
                <p:nvPr/>
              </p:nvSpPr>
              <p:spPr bwMode="auto">
                <a:xfrm>
                  <a:off x="741" y="152"/>
                  <a:ext cx="18" cy="7"/>
                </a:xfrm>
                <a:custGeom>
                  <a:avLst/>
                  <a:gdLst>
                    <a:gd name="T0" fmla="*/ 0 w 90"/>
                    <a:gd name="T1" fmla="*/ 0 h 63"/>
                    <a:gd name="T2" fmla="*/ 0 w 90"/>
                    <a:gd name="T3" fmla="*/ 0 h 63"/>
                    <a:gd name="T4" fmla="*/ 0 w 90"/>
                    <a:gd name="T5" fmla="*/ 0 h 63"/>
                    <a:gd name="T6" fmla="*/ 0 w 90"/>
                    <a:gd name="T7" fmla="*/ 0 h 63"/>
                    <a:gd name="T8" fmla="*/ 0 w 90"/>
                    <a:gd name="T9" fmla="*/ 0 h 63"/>
                    <a:gd name="T10" fmla="*/ 0 w 90"/>
                    <a:gd name="T11" fmla="*/ 0 h 63"/>
                    <a:gd name="T12" fmla="*/ 0 w 90"/>
                    <a:gd name="T13" fmla="*/ 0 h 63"/>
                    <a:gd name="T14" fmla="*/ 0 w 90"/>
                    <a:gd name="T15" fmla="*/ 0 h 63"/>
                    <a:gd name="T16" fmla="*/ 0 w 90"/>
                    <a:gd name="T17" fmla="*/ 0 h 63"/>
                    <a:gd name="T18" fmla="*/ 0 w 90"/>
                    <a:gd name="T19" fmla="*/ 0 h 63"/>
                    <a:gd name="T20" fmla="*/ 0 w 90"/>
                    <a:gd name="T21" fmla="*/ 0 h 63"/>
                    <a:gd name="T22" fmla="*/ 0 w 90"/>
                    <a:gd name="T23" fmla="*/ 0 h 63"/>
                    <a:gd name="T24" fmla="*/ 0 w 90"/>
                    <a:gd name="T25" fmla="*/ 0 h 63"/>
                    <a:gd name="T26" fmla="*/ 0 w 90"/>
                    <a:gd name="T27" fmla="*/ 0 h 63"/>
                    <a:gd name="T28" fmla="*/ 0 w 90"/>
                    <a:gd name="T29" fmla="*/ 0 h 63"/>
                    <a:gd name="T30" fmla="*/ 0 w 90"/>
                    <a:gd name="T31" fmla="*/ 0 h 63"/>
                    <a:gd name="T32" fmla="*/ 0 w 90"/>
                    <a:gd name="T33" fmla="*/ 0 h 63"/>
                    <a:gd name="T34" fmla="*/ 0 w 90"/>
                    <a:gd name="T35" fmla="*/ 0 h 63"/>
                    <a:gd name="T36" fmla="*/ 0 w 90"/>
                    <a:gd name="T37" fmla="*/ 0 h 63"/>
                    <a:gd name="T38" fmla="*/ 0 w 90"/>
                    <a:gd name="T39" fmla="*/ 0 h 63"/>
                    <a:gd name="T40" fmla="*/ 0 w 90"/>
                    <a:gd name="T41" fmla="*/ 0 h 63"/>
                    <a:gd name="T42" fmla="*/ 0 w 90"/>
                    <a:gd name="T43" fmla="*/ 0 h 63"/>
                    <a:gd name="T44" fmla="*/ 0 w 90"/>
                    <a:gd name="T45" fmla="*/ 0 h 63"/>
                    <a:gd name="T46" fmla="*/ 0 w 90"/>
                    <a:gd name="T47" fmla="*/ 0 h 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0" h="63">
                      <a:moveTo>
                        <a:pt x="56" y="40"/>
                      </a:moveTo>
                      <a:lnTo>
                        <a:pt x="41" y="63"/>
                      </a:lnTo>
                      <a:lnTo>
                        <a:pt x="50" y="60"/>
                      </a:lnTo>
                      <a:lnTo>
                        <a:pt x="59" y="54"/>
                      </a:lnTo>
                      <a:lnTo>
                        <a:pt x="65" y="52"/>
                      </a:lnTo>
                      <a:lnTo>
                        <a:pt x="66" y="51"/>
                      </a:lnTo>
                      <a:lnTo>
                        <a:pt x="48" y="48"/>
                      </a:lnTo>
                      <a:lnTo>
                        <a:pt x="37" y="19"/>
                      </a:lnTo>
                      <a:lnTo>
                        <a:pt x="40" y="15"/>
                      </a:lnTo>
                      <a:lnTo>
                        <a:pt x="34" y="20"/>
                      </a:lnTo>
                      <a:lnTo>
                        <a:pt x="73" y="59"/>
                      </a:lnTo>
                      <a:lnTo>
                        <a:pt x="82" y="49"/>
                      </a:lnTo>
                      <a:lnTo>
                        <a:pt x="90" y="36"/>
                      </a:lnTo>
                      <a:lnTo>
                        <a:pt x="79" y="3"/>
                      </a:lnTo>
                      <a:lnTo>
                        <a:pt x="55" y="0"/>
                      </a:lnTo>
                      <a:lnTo>
                        <a:pt x="42" y="3"/>
                      </a:lnTo>
                      <a:lnTo>
                        <a:pt x="35" y="8"/>
                      </a:lnTo>
                      <a:lnTo>
                        <a:pt x="26" y="11"/>
                      </a:lnTo>
                      <a:lnTo>
                        <a:pt x="15" y="16"/>
                      </a:lnTo>
                      <a:lnTo>
                        <a:pt x="0" y="40"/>
                      </a:lnTo>
                      <a:lnTo>
                        <a:pt x="15" y="16"/>
                      </a:lnTo>
                      <a:lnTo>
                        <a:pt x="0" y="24"/>
                      </a:lnTo>
                      <a:lnTo>
                        <a:pt x="0" y="40"/>
                      </a:lnTo>
                      <a:lnTo>
                        <a:pt x="56" y="4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86" name="Freeform 174"/>
                <p:cNvSpPr>
                  <a:spLocks/>
                </p:cNvSpPr>
                <p:nvPr/>
              </p:nvSpPr>
              <p:spPr bwMode="auto">
                <a:xfrm>
                  <a:off x="713" y="156"/>
                  <a:ext cx="39" cy="7"/>
                </a:xfrm>
                <a:custGeom>
                  <a:avLst/>
                  <a:gdLst>
                    <a:gd name="T0" fmla="*/ 0 w 199"/>
                    <a:gd name="T1" fmla="*/ 0 h 60"/>
                    <a:gd name="T2" fmla="*/ 0 w 199"/>
                    <a:gd name="T3" fmla="*/ 0 h 60"/>
                    <a:gd name="T4" fmla="*/ 0 w 199"/>
                    <a:gd name="T5" fmla="*/ 0 h 60"/>
                    <a:gd name="T6" fmla="*/ 0 w 199"/>
                    <a:gd name="T7" fmla="*/ 0 h 60"/>
                    <a:gd name="T8" fmla="*/ 0 w 199"/>
                    <a:gd name="T9" fmla="*/ 0 h 60"/>
                    <a:gd name="T10" fmla="*/ 0 w 199"/>
                    <a:gd name="T11" fmla="*/ 0 h 60"/>
                    <a:gd name="T12" fmla="*/ 0 w 199"/>
                    <a:gd name="T13" fmla="*/ 0 h 60"/>
                    <a:gd name="T14" fmla="*/ 0 w 199"/>
                    <a:gd name="T15" fmla="*/ 0 h 60"/>
                    <a:gd name="T16" fmla="*/ 0 w 199"/>
                    <a:gd name="T17" fmla="*/ 0 h 60"/>
                    <a:gd name="T18" fmla="*/ 0 w 199"/>
                    <a:gd name="T19" fmla="*/ 0 h 60"/>
                    <a:gd name="T20" fmla="*/ 0 w 199"/>
                    <a:gd name="T21" fmla="*/ 0 h 60"/>
                    <a:gd name="T22" fmla="*/ 0 w 199"/>
                    <a:gd name="T23" fmla="*/ 0 h 60"/>
                    <a:gd name="T24" fmla="*/ 0 w 199"/>
                    <a:gd name="T25" fmla="*/ 0 h 60"/>
                    <a:gd name="T26" fmla="*/ 0 w 199"/>
                    <a:gd name="T27" fmla="*/ 0 h 60"/>
                    <a:gd name="T28" fmla="*/ 0 w 199"/>
                    <a:gd name="T29" fmla="*/ 0 h 60"/>
                    <a:gd name="T30" fmla="*/ 0 w 199"/>
                    <a:gd name="T31" fmla="*/ 0 h 60"/>
                    <a:gd name="T32" fmla="*/ 0 w 199"/>
                    <a:gd name="T33" fmla="*/ 0 h 60"/>
                    <a:gd name="T34" fmla="*/ 0 w 199"/>
                    <a:gd name="T35" fmla="*/ 0 h 60"/>
                    <a:gd name="T36" fmla="*/ 0 w 199"/>
                    <a:gd name="T37" fmla="*/ 0 h 60"/>
                    <a:gd name="T38" fmla="*/ 0 w 199"/>
                    <a:gd name="T39" fmla="*/ 0 h 60"/>
                    <a:gd name="T40" fmla="*/ 0 w 199"/>
                    <a:gd name="T41" fmla="*/ 0 h 60"/>
                    <a:gd name="T42" fmla="*/ 0 w 199"/>
                    <a:gd name="T43" fmla="*/ 0 h 60"/>
                    <a:gd name="T44" fmla="*/ 0 w 199"/>
                    <a:gd name="T45" fmla="*/ 0 h 60"/>
                    <a:gd name="T46" fmla="*/ 0 w 199"/>
                    <a:gd name="T47" fmla="*/ 0 h 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99" h="60">
                      <a:moveTo>
                        <a:pt x="40" y="46"/>
                      </a:moveTo>
                      <a:lnTo>
                        <a:pt x="20" y="54"/>
                      </a:lnTo>
                      <a:lnTo>
                        <a:pt x="31" y="55"/>
                      </a:lnTo>
                      <a:lnTo>
                        <a:pt x="52" y="57"/>
                      </a:lnTo>
                      <a:lnTo>
                        <a:pt x="76" y="59"/>
                      </a:lnTo>
                      <a:lnTo>
                        <a:pt x="105" y="60"/>
                      </a:lnTo>
                      <a:lnTo>
                        <a:pt x="134" y="58"/>
                      </a:lnTo>
                      <a:lnTo>
                        <a:pt x="161" y="52"/>
                      </a:lnTo>
                      <a:lnTo>
                        <a:pt x="188" y="33"/>
                      </a:lnTo>
                      <a:lnTo>
                        <a:pt x="199" y="3"/>
                      </a:lnTo>
                      <a:lnTo>
                        <a:pt x="143" y="3"/>
                      </a:lnTo>
                      <a:lnTo>
                        <a:pt x="143" y="1"/>
                      </a:lnTo>
                      <a:lnTo>
                        <a:pt x="141" y="3"/>
                      </a:lnTo>
                      <a:lnTo>
                        <a:pt x="125" y="5"/>
                      </a:lnTo>
                      <a:lnTo>
                        <a:pt x="105" y="7"/>
                      </a:lnTo>
                      <a:lnTo>
                        <a:pt x="80" y="6"/>
                      </a:lnTo>
                      <a:lnTo>
                        <a:pt x="56" y="4"/>
                      </a:lnTo>
                      <a:lnTo>
                        <a:pt x="35" y="1"/>
                      </a:lnTo>
                      <a:lnTo>
                        <a:pt x="20" y="0"/>
                      </a:lnTo>
                      <a:lnTo>
                        <a:pt x="0" y="8"/>
                      </a:lnTo>
                      <a:lnTo>
                        <a:pt x="20" y="0"/>
                      </a:lnTo>
                      <a:lnTo>
                        <a:pt x="9" y="0"/>
                      </a:lnTo>
                      <a:lnTo>
                        <a:pt x="0" y="8"/>
                      </a:lnTo>
                      <a:lnTo>
                        <a:pt x="40" y="4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87" name="Freeform 175"/>
                <p:cNvSpPr>
                  <a:spLocks/>
                </p:cNvSpPr>
                <p:nvPr/>
              </p:nvSpPr>
              <p:spPr bwMode="auto">
                <a:xfrm>
                  <a:off x="710" y="157"/>
                  <a:ext cx="11" cy="6"/>
                </a:xfrm>
                <a:custGeom>
                  <a:avLst/>
                  <a:gdLst>
                    <a:gd name="T0" fmla="*/ 0 w 52"/>
                    <a:gd name="T1" fmla="*/ 0 h 50"/>
                    <a:gd name="T2" fmla="*/ 0 w 52"/>
                    <a:gd name="T3" fmla="*/ 0 h 50"/>
                    <a:gd name="T4" fmla="*/ 0 w 52"/>
                    <a:gd name="T5" fmla="*/ 0 h 50"/>
                    <a:gd name="T6" fmla="*/ 0 w 52"/>
                    <a:gd name="T7" fmla="*/ 0 h 50"/>
                    <a:gd name="T8" fmla="*/ 0 w 52"/>
                    <a:gd name="T9" fmla="*/ 0 h 50"/>
                    <a:gd name="T10" fmla="*/ 0 w 52"/>
                    <a:gd name="T11" fmla="*/ 0 h 50"/>
                    <a:gd name="T12" fmla="*/ 0 w 52"/>
                    <a:gd name="T13" fmla="*/ 0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" h="50">
                      <a:moveTo>
                        <a:pt x="0" y="12"/>
                      </a:moveTo>
                      <a:lnTo>
                        <a:pt x="39" y="50"/>
                      </a:lnTo>
                      <a:lnTo>
                        <a:pt x="52" y="38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39" y="5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88" name="Freeform 176"/>
                <p:cNvSpPr>
                  <a:spLocks/>
                </p:cNvSpPr>
                <p:nvPr/>
              </p:nvSpPr>
              <p:spPr bwMode="auto">
                <a:xfrm>
                  <a:off x="709" y="158"/>
                  <a:ext cx="11" cy="8"/>
                </a:xfrm>
                <a:custGeom>
                  <a:avLst/>
                  <a:gdLst>
                    <a:gd name="T0" fmla="*/ 0 w 58"/>
                    <a:gd name="T1" fmla="*/ 0 h 79"/>
                    <a:gd name="T2" fmla="*/ 0 w 58"/>
                    <a:gd name="T3" fmla="*/ 0 h 79"/>
                    <a:gd name="T4" fmla="*/ 0 w 58"/>
                    <a:gd name="T5" fmla="*/ 0 h 79"/>
                    <a:gd name="T6" fmla="*/ 0 w 58"/>
                    <a:gd name="T7" fmla="*/ 0 h 79"/>
                    <a:gd name="T8" fmla="*/ 0 w 58"/>
                    <a:gd name="T9" fmla="*/ 0 h 79"/>
                    <a:gd name="T10" fmla="*/ 0 w 58"/>
                    <a:gd name="T11" fmla="*/ 0 h 79"/>
                    <a:gd name="T12" fmla="*/ 0 w 58"/>
                    <a:gd name="T13" fmla="*/ 0 h 79"/>
                    <a:gd name="T14" fmla="*/ 0 w 58"/>
                    <a:gd name="T15" fmla="*/ 0 h 79"/>
                    <a:gd name="T16" fmla="*/ 0 w 58"/>
                    <a:gd name="T17" fmla="*/ 0 h 79"/>
                    <a:gd name="T18" fmla="*/ 0 w 58"/>
                    <a:gd name="T19" fmla="*/ 0 h 79"/>
                    <a:gd name="T20" fmla="*/ 0 w 58"/>
                    <a:gd name="T21" fmla="*/ 0 h 79"/>
                    <a:gd name="T22" fmla="*/ 0 w 58"/>
                    <a:gd name="T23" fmla="*/ 0 h 79"/>
                    <a:gd name="T24" fmla="*/ 0 w 58"/>
                    <a:gd name="T25" fmla="*/ 0 h 79"/>
                    <a:gd name="T26" fmla="*/ 0 w 58"/>
                    <a:gd name="T27" fmla="*/ 0 h 79"/>
                    <a:gd name="T28" fmla="*/ 0 w 58"/>
                    <a:gd name="T29" fmla="*/ 0 h 79"/>
                    <a:gd name="T30" fmla="*/ 0 w 58"/>
                    <a:gd name="T31" fmla="*/ 0 h 79"/>
                    <a:gd name="T32" fmla="*/ 0 w 58"/>
                    <a:gd name="T33" fmla="*/ 0 h 79"/>
                    <a:gd name="T34" fmla="*/ 0 w 58"/>
                    <a:gd name="T35" fmla="*/ 0 h 79"/>
                    <a:gd name="T36" fmla="*/ 0 w 58"/>
                    <a:gd name="T37" fmla="*/ 0 h 79"/>
                    <a:gd name="T38" fmla="*/ 0 w 58"/>
                    <a:gd name="T39" fmla="*/ 0 h 79"/>
                    <a:gd name="T40" fmla="*/ 0 w 58"/>
                    <a:gd name="T41" fmla="*/ 0 h 79"/>
                    <a:gd name="T42" fmla="*/ 0 w 58"/>
                    <a:gd name="T43" fmla="*/ 0 h 79"/>
                    <a:gd name="T44" fmla="*/ 0 w 58"/>
                    <a:gd name="T45" fmla="*/ 0 h 79"/>
                    <a:gd name="T46" fmla="*/ 0 w 58"/>
                    <a:gd name="T47" fmla="*/ 0 h 7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58" h="79">
                      <a:moveTo>
                        <a:pt x="28" y="79"/>
                      </a:moveTo>
                      <a:lnTo>
                        <a:pt x="55" y="52"/>
                      </a:lnTo>
                      <a:lnTo>
                        <a:pt x="55" y="47"/>
                      </a:lnTo>
                      <a:lnTo>
                        <a:pt x="56" y="43"/>
                      </a:lnTo>
                      <a:lnTo>
                        <a:pt x="57" y="36"/>
                      </a:lnTo>
                      <a:lnTo>
                        <a:pt x="58" y="34"/>
                      </a:lnTo>
                      <a:lnTo>
                        <a:pt x="58" y="32"/>
                      </a:lnTo>
                      <a:lnTo>
                        <a:pt x="21" y="0"/>
                      </a:lnTo>
                      <a:lnTo>
                        <a:pt x="13" y="3"/>
                      </a:lnTo>
                      <a:lnTo>
                        <a:pt x="8" y="9"/>
                      </a:lnTo>
                      <a:lnTo>
                        <a:pt x="47" y="47"/>
                      </a:lnTo>
                      <a:lnTo>
                        <a:pt x="49" y="46"/>
                      </a:lnTo>
                      <a:lnTo>
                        <a:pt x="45" y="47"/>
                      </a:lnTo>
                      <a:lnTo>
                        <a:pt x="8" y="15"/>
                      </a:lnTo>
                      <a:lnTo>
                        <a:pt x="5" y="19"/>
                      </a:lnTo>
                      <a:lnTo>
                        <a:pt x="4" y="26"/>
                      </a:lnTo>
                      <a:lnTo>
                        <a:pt x="3" y="30"/>
                      </a:lnTo>
                      <a:lnTo>
                        <a:pt x="0" y="41"/>
                      </a:lnTo>
                      <a:lnTo>
                        <a:pt x="0" y="52"/>
                      </a:lnTo>
                      <a:lnTo>
                        <a:pt x="28" y="26"/>
                      </a:lnTo>
                      <a:lnTo>
                        <a:pt x="28" y="79"/>
                      </a:lnTo>
                      <a:lnTo>
                        <a:pt x="55" y="79"/>
                      </a:lnTo>
                      <a:lnTo>
                        <a:pt x="55" y="52"/>
                      </a:lnTo>
                      <a:lnTo>
                        <a:pt x="28" y="7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89" name="Freeform 177"/>
                <p:cNvSpPr>
                  <a:spLocks/>
                </p:cNvSpPr>
                <p:nvPr/>
              </p:nvSpPr>
              <p:spPr bwMode="auto">
                <a:xfrm>
                  <a:off x="703" y="161"/>
                  <a:ext cx="14" cy="7"/>
                </a:xfrm>
                <a:custGeom>
                  <a:avLst/>
                  <a:gdLst>
                    <a:gd name="T0" fmla="*/ 0 w 67"/>
                    <a:gd name="T1" fmla="*/ 0 h 66"/>
                    <a:gd name="T2" fmla="*/ 0 w 67"/>
                    <a:gd name="T3" fmla="*/ 0 h 66"/>
                    <a:gd name="T4" fmla="*/ 0 w 67"/>
                    <a:gd name="T5" fmla="*/ 0 h 66"/>
                    <a:gd name="T6" fmla="*/ 0 w 67"/>
                    <a:gd name="T7" fmla="*/ 0 h 66"/>
                    <a:gd name="T8" fmla="*/ 0 w 67"/>
                    <a:gd name="T9" fmla="*/ 0 h 66"/>
                    <a:gd name="T10" fmla="*/ 0 w 67"/>
                    <a:gd name="T11" fmla="*/ 0 h 66"/>
                    <a:gd name="T12" fmla="*/ 0 w 67"/>
                    <a:gd name="T13" fmla="*/ 0 h 66"/>
                    <a:gd name="T14" fmla="*/ 0 w 67"/>
                    <a:gd name="T15" fmla="*/ 0 h 66"/>
                    <a:gd name="T16" fmla="*/ 0 w 67"/>
                    <a:gd name="T17" fmla="*/ 0 h 66"/>
                    <a:gd name="T18" fmla="*/ 0 w 67"/>
                    <a:gd name="T19" fmla="*/ 0 h 66"/>
                    <a:gd name="T20" fmla="*/ 0 w 67"/>
                    <a:gd name="T21" fmla="*/ 0 h 66"/>
                    <a:gd name="T22" fmla="*/ 0 w 67"/>
                    <a:gd name="T23" fmla="*/ 0 h 66"/>
                    <a:gd name="T24" fmla="*/ 0 w 67"/>
                    <a:gd name="T25" fmla="*/ 0 h 66"/>
                    <a:gd name="T26" fmla="*/ 0 w 67"/>
                    <a:gd name="T27" fmla="*/ 0 h 66"/>
                    <a:gd name="T28" fmla="*/ 0 w 67"/>
                    <a:gd name="T29" fmla="*/ 0 h 66"/>
                    <a:gd name="T30" fmla="*/ 0 w 67"/>
                    <a:gd name="T31" fmla="*/ 0 h 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67" h="66">
                      <a:moveTo>
                        <a:pt x="56" y="39"/>
                      </a:moveTo>
                      <a:lnTo>
                        <a:pt x="28" y="66"/>
                      </a:lnTo>
                      <a:lnTo>
                        <a:pt x="52" y="60"/>
                      </a:lnTo>
                      <a:lnTo>
                        <a:pt x="67" y="42"/>
                      </a:lnTo>
                      <a:lnTo>
                        <a:pt x="56" y="52"/>
                      </a:lnTo>
                      <a:lnTo>
                        <a:pt x="55" y="53"/>
                      </a:lnTo>
                      <a:lnTo>
                        <a:pt x="55" y="0"/>
                      </a:lnTo>
                      <a:lnTo>
                        <a:pt x="31" y="5"/>
                      </a:lnTo>
                      <a:lnTo>
                        <a:pt x="16" y="23"/>
                      </a:lnTo>
                      <a:lnTo>
                        <a:pt x="28" y="14"/>
                      </a:lnTo>
                      <a:lnTo>
                        <a:pt x="28" y="12"/>
                      </a:lnTo>
                      <a:lnTo>
                        <a:pt x="0" y="39"/>
                      </a:lnTo>
                      <a:lnTo>
                        <a:pt x="28" y="12"/>
                      </a:lnTo>
                      <a:lnTo>
                        <a:pt x="0" y="12"/>
                      </a:lnTo>
                      <a:lnTo>
                        <a:pt x="0" y="39"/>
                      </a:lnTo>
                      <a:lnTo>
                        <a:pt x="56" y="3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0" name="Freeform 178"/>
                <p:cNvSpPr>
                  <a:spLocks/>
                </p:cNvSpPr>
                <p:nvPr/>
              </p:nvSpPr>
              <p:spPr bwMode="auto">
                <a:xfrm>
                  <a:off x="696" y="165"/>
                  <a:ext cx="18" cy="10"/>
                </a:xfrm>
                <a:custGeom>
                  <a:avLst/>
                  <a:gdLst>
                    <a:gd name="T0" fmla="*/ 0 w 93"/>
                    <a:gd name="T1" fmla="*/ 0 h 89"/>
                    <a:gd name="T2" fmla="*/ 0 w 93"/>
                    <a:gd name="T3" fmla="*/ 0 h 89"/>
                    <a:gd name="T4" fmla="*/ 0 w 93"/>
                    <a:gd name="T5" fmla="*/ 0 h 89"/>
                    <a:gd name="T6" fmla="*/ 0 w 93"/>
                    <a:gd name="T7" fmla="*/ 0 h 89"/>
                    <a:gd name="T8" fmla="*/ 0 w 93"/>
                    <a:gd name="T9" fmla="*/ 0 h 89"/>
                    <a:gd name="T10" fmla="*/ 0 w 93"/>
                    <a:gd name="T11" fmla="*/ 0 h 89"/>
                    <a:gd name="T12" fmla="*/ 0 w 93"/>
                    <a:gd name="T13" fmla="*/ 0 h 89"/>
                    <a:gd name="T14" fmla="*/ 0 w 93"/>
                    <a:gd name="T15" fmla="*/ 0 h 89"/>
                    <a:gd name="T16" fmla="*/ 0 w 93"/>
                    <a:gd name="T17" fmla="*/ 0 h 89"/>
                    <a:gd name="T18" fmla="*/ 0 w 93"/>
                    <a:gd name="T19" fmla="*/ 0 h 89"/>
                    <a:gd name="T20" fmla="*/ 0 w 93"/>
                    <a:gd name="T21" fmla="*/ 0 h 89"/>
                    <a:gd name="T22" fmla="*/ 0 w 93"/>
                    <a:gd name="T23" fmla="*/ 0 h 89"/>
                    <a:gd name="T24" fmla="*/ 0 w 93"/>
                    <a:gd name="T25" fmla="*/ 0 h 89"/>
                    <a:gd name="T26" fmla="*/ 0 w 93"/>
                    <a:gd name="T27" fmla="*/ 0 h 89"/>
                    <a:gd name="T28" fmla="*/ 0 w 93"/>
                    <a:gd name="T29" fmla="*/ 0 h 89"/>
                    <a:gd name="T30" fmla="*/ 0 w 93"/>
                    <a:gd name="T31" fmla="*/ 0 h 89"/>
                    <a:gd name="T32" fmla="*/ 0 w 93"/>
                    <a:gd name="T33" fmla="*/ 0 h 89"/>
                    <a:gd name="T34" fmla="*/ 0 w 93"/>
                    <a:gd name="T35" fmla="*/ 0 h 89"/>
                    <a:gd name="T36" fmla="*/ 0 w 93"/>
                    <a:gd name="T37" fmla="*/ 0 h 89"/>
                    <a:gd name="T38" fmla="*/ 0 w 93"/>
                    <a:gd name="T39" fmla="*/ 0 h 89"/>
                    <a:gd name="T40" fmla="*/ 0 w 93"/>
                    <a:gd name="T41" fmla="*/ 0 h 89"/>
                    <a:gd name="T42" fmla="*/ 0 w 93"/>
                    <a:gd name="T43" fmla="*/ 0 h 89"/>
                    <a:gd name="T44" fmla="*/ 0 w 93"/>
                    <a:gd name="T45" fmla="*/ 0 h 89"/>
                    <a:gd name="T46" fmla="*/ 0 w 93"/>
                    <a:gd name="T47" fmla="*/ 0 h 8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93" h="89">
                      <a:moveTo>
                        <a:pt x="55" y="62"/>
                      </a:moveTo>
                      <a:lnTo>
                        <a:pt x="27" y="89"/>
                      </a:lnTo>
                      <a:lnTo>
                        <a:pt x="48" y="82"/>
                      </a:lnTo>
                      <a:lnTo>
                        <a:pt x="59" y="72"/>
                      </a:lnTo>
                      <a:lnTo>
                        <a:pt x="67" y="61"/>
                      </a:lnTo>
                      <a:lnTo>
                        <a:pt x="76" y="49"/>
                      </a:lnTo>
                      <a:lnTo>
                        <a:pt x="82" y="36"/>
                      </a:lnTo>
                      <a:lnTo>
                        <a:pt x="86" y="26"/>
                      </a:lnTo>
                      <a:lnTo>
                        <a:pt x="90" y="15"/>
                      </a:lnTo>
                      <a:lnTo>
                        <a:pt x="93" y="1"/>
                      </a:lnTo>
                      <a:lnTo>
                        <a:pt x="37" y="1"/>
                      </a:lnTo>
                      <a:lnTo>
                        <a:pt x="37" y="0"/>
                      </a:lnTo>
                      <a:lnTo>
                        <a:pt x="35" y="6"/>
                      </a:lnTo>
                      <a:lnTo>
                        <a:pt x="31" y="15"/>
                      </a:lnTo>
                      <a:lnTo>
                        <a:pt x="27" y="24"/>
                      </a:lnTo>
                      <a:lnTo>
                        <a:pt x="23" y="31"/>
                      </a:lnTo>
                      <a:lnTo>
                        <a:pt x="17" y="37"/>
                      </a:lnTo>
                      <a:lnTo>
                        <a:pt x="27" y="35"/>
                      </a:lnTo>
                      <a:lnTo>
                        <a:pt x="0" y="62"/>
                      </a:lnTo>
                      <a:lnTo>
                        <a:pt x="27" y="35"/>
                      </a:lnTo>
                      <a:lnTo>
                        <a:pt x="0" y="35"/>
                      </a:lnTo>
                      <a:lnTo>
                        <a:pt x="0" y="62"/>
                      </a:lnTo>
                      <a:lnTo>
                        <a:pt x="55" y="62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1" name="Freeform 179"/>
                <p:cNvSpPr>
                  <a:spLocks/>
                </p:cNvSpPr>
                <p:nvPr/>
              </p:nvSpPr>
              <p:spPr bwMode="auto">
                <a:xfrm>
                  <a:off x="696" y="172"/>
                  <a:ext cx="11" cy="5"/>
                </a:xfrm>
                <a:custGeom>
                  <a:avLst/>
                  <a:gdLst>
                    <a:gd name="T0" fmla="*/ 0 w 55"/>
                    <a:gd name="T1" fmla="*/ 0 h 53"/>
                    <a:gd name="T2" fmla="*/ 0 w 55"/>
                    <a:gd name="T3" fmla="*/ 0 h 53"/>
                    <a:gd name="T4" fmla="*/ 0 w 55"/>
                    <a:gd name="T5" fmla="*/ 0 h 53"/>
                    <a:gd name="T6" fmla="*/ 0 w 55"/>
                    <a:gd name="T7" fmla="*/ 0 h 53"/>
                    <a:gd name="T8" fmla="*/ 0 w 55"/>
                    <a:gd name="T9" fmla="*/ 0 h 53"/>
                    <a:gd name="T10" fmla="*/ 0 w 55"/>
                    <a:gd name="T11" fmla="*/ 0 h 53"/>
                    <a:gd name="T12" fmla="*/ 0 w 55"/>
                    <a:gd name="T13" fmla="*/ 0 h 53"/>
                    <a:gd name="T14" fmla="*/ 0 w 55"/>
                    <a:gd name="T15" fmla="*/ 0 h 53"/>
                    <a:gd name="T16" fmla="*/ 0 w 55"/>
                    <a:gd name="T17" fmla="*/ 0 h 53"/>
                    <a:gd name="T18" fmla="*/ 0 w 5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3">
                      <a:moveTo>
                        <a:pt x="27" y="53"/>
                      </a:moveTo>
                      <a:lnTo>
                        <a:pt x="55" y="27"/>
                      </a:lnTo>
                      <a:lnTo>
                        <a:pt x="55" y="1"/>
                      </a:lnTo>
                      <a:lnTo>
                        <a:pt x="0" y="1"/>
                      </a:lnTo>
                      <a:lnTo>
                        <a:pt x="0" y="27"/>
                      </a:lnTo>
                      <a:lnTo>
                        <a:pt x="27" y="0"/>
                      </a:lnTo>
                      <a:lnTo>
                        <a:pt x="27" y="53"/>
                      </a:lnTo>
                      <a:lnTo>
                        <a:pt x="55" y="53"/>
                      </a:lnTo>
                      <a:lnTo>
                        <a:pt x="55" y="27"/>
                      </a:lnTo>
                      <a:lnTo>
                        <a:pt x="27" y="5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2" name="Freeform 180"/>
                <p:cNvSpPr>
                  <a:spLocks/>
                </p:cNvSpPr>
                <p:nvPr/>
              </p:nvSpPr>
              <p:spPr bwMode="auto">
                <a:xfrm>
                  <a:off x="694" y="172"/>
                  <a:ext cx="10" cy="5"/>
                </a:xfrm>
                <a:custGeom>
                  <a:avLst/>
                  <a:gdLst>
                    <a:gd name="T0" fmla="*/ 0 w 49"/>
                    <a:gd name="T1" fmla="*/ 0 h 53"/>
                    <a:gd name="T2" fmla="*/ 0 w 49"/>
                    <a:gd name="T3" fmla="*/ 0 h 53"/>
                    <a:gd name="T4" fmla="*/ 0 w 49"/>
                    <a:gd name="T5" fmla="*/ 0 h 53"/>
                    <a:gd name="T6" fmla="*/ 0 w 49"/>
                    <a:gd name="T7" fmla="*/ 0 h 53"/>
                    <a:gd name="T8" fmla="*/ 0 w 49"/>
                    <a:gd name="T9" fmla="*/ 0 h 53"/>
                    <a:gd name="T10" fmla="*/ 0 w 49"/>
                    <a:gd name="T11" fmla="*/ 0 h 53"/>
                    <a:gd name="T12" fmla="*/ 0 w 49"/>
                    <a:gd name="T13" fmla="*/ 0 h 53"/>
                    <a:gd name="T14" fmla="*/ 0 w 49"/>
                    <a:gd name="T15" fmla="*/ 0 h 53"/>
                    <a:gd name="T16" fmla="*/ 0 w 49"/>
                    <a:gd name="T17" fmla="*/ 0 h 53"/>
                    <a:gd name="T18" fmla="*/ 0 w 49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9" h="53">
                      <a:moveTo>
                        <a:pt x="49" y="39"/>
                      </a:moveTo>
                      <a:lnTo>
                        <a:pt x="24" y="53"/>
                      </a:lnTo>
                      <a:lnTo>
                        <a:pt x="36" y="53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0" y="14"/>
                      </a:lnTo>
                      <a:lnTo>
                        <a:pt x="24" y="0"/>
                      </a:lnTo>
                      <a:lnTo>
                        <a:pt x="8" y="0"/>
                      </a:lnTo>
                      <a:lnTo>
                        <a:pt x="0" y="14"/>
                      </a:lnTo>
                      <a:lnTo>
                        <a:pt x="49" y="3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3" name="Freeform 181"/>
                <p:cNvSpPr>
                  <a:spLocks/>
                </p:cNvSpPr>
                <p:nvPr/>
              </p:nvSpPr>
              <p:spPr bwMode="auto">
                <a:xfrm>
                  <a:off x="688" y="173"/>
                  <a:ext cx="16" cy="18"/>
                </a:xfrm>
                <a:custGeom>
                  <a:avLst/>
                  <a:gdLst>
                    <a:gd name="T0" fmla="*/ 0 w 78"/>
                    <a:gd name="T1" fmla="*/ 0 h 161"/>
                    <a:gd name="T2" fmla="*/ 0 w 78"/>
                    <a:gd name="T3" fmla="*/ 0 h 161"/>
                    <a:gd name="T4" fmla="*/ 0 w 78"/>
                    <a:gd name="T5" fmla="*/ 0 h 161"/>
                    <a:gd name="T6" fmla="*/ 0 w 78"/>
                    <a:gd name="T7" fmla="*/ 0 h 161"/>
                    <a:gd name="T8" fmla="*/ 0 w 78"/>
                    <a:gd name="T9" fmla="*/ 0 h 161"/>
                    <a:gd name="T10" fmla="*/ 0 w 78"/>
                    <a:gd name="T11" fmla="*/ 0 h 161"/>
                    <a:gd name="T12" fmla="*/ 0 w 78"/>
                    <a:gd name="T13" fmla="*/ 0 h 161"/>
                    <a:gd name="T14" fmla="*/ 0 w 78"/>
                    <a:gd name="T15" fmla="*/ 0 h 161"/>
                    <a:gd name="T16" fmla="*/ 0 w 78"/>
                    <a:gd name="T17" fmla="*/ 0 h 161"/>
                    <a:gd name="T18" fmla="*/ 0 w 78"/>
                    <a:gd name="T19" fmla="*/ 0 h 161"/>
                    <a:gd name="T20" fmla="*/ 0 w 78"/>
                    <a:gd name="T21" fmla="*/ 0 h 161"/>
                    <a:gd name="T22" fmla="*/ 0 w 78"/>
                    <a:gd name="T23" fmla="*/ 0 h 161"/>
                    <a:gd name="T24" fmla="*/ 0 w 78"/>
                    <a:gd name="T25" fmla="*/ 0 h 161"/>
                    <a:gd name="T26" fmla="*/ 0 w 78"/>
                    <a:gd name="T27" fmla="*/ 0 h 161"/>
                    <a:gd name="T28" fmla="*/ 0 w 78"/>
                    <a:gd name="T29" fmla="*/ 0 h 161"/>
                    <a:gd name="T30" fmla="*/ 0 w 78"/>
                    <a:gd name="T31" fmla="*/ 0 h 161"/>
                    <a:gd name="T32" fmla="*/ 0 w 78"/>
                    <a:gd name="T33" fmla="*/ 0 h 161"/>
                    <a:gd name="T34" fmla="*/ 0 w 78"/>
                    <a:gd name="T35" fmla="*/ 0 h 161"/>
                    <a:gd name="T36" fmla="*/ 0 w 78"/>
                    <a:gd name="T37" fmla="*/ 0 h 161"/>
                    <a:gd name="T38" fmla="*/ 0 w 78"/>
                    <a:gd name="T39" fmla="*/ 0 h 161"/>
                    <a:gd name="T40" fmla="*/ 0 w 78"/>
                    <a:gd name="T41" fmla="*/ 0 h 161"/>
                    <a:gd name="T42" fmla="*/ 0 w 78"/>
                    <a:gd name="T43" fmla="*/ 0 h 161"/>
                    <a:gd name="T44" fmla="*/ 0 w 78"/>
                    <a:gd name="T45" fmla="*/ 0 h 161"/>
                    <a:gd name="T46" fmla="*/ 0 w 78"/>
                    <a:gd name="T47" fmla="*/ 0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8" h="161">
                      <a:moveTo>
                        <a:pt x="28" y="161"/>
                      </a:moveTo>
                      <a:lnTo>
                        <a:pt x="55" y="134"/>
                      </a:lnTo>
                      <a:lnTo>
                        <a:pt x="55" y="125"/>
                      </a:lnTo>
                      <a:lnTo>
                        <a:pt x="58" y="112"/>
                      </a:lnTo>
                      <a:lnTo>
                        <a:pt x="60" y="96"/>
                      </a:lnTo>
                      <a:lnTo>
                        <a:pt x="63" y="78"/>
                      </a:lnTo>
                      <a:lnTo>
                        <a:pt x="65" y="61"/>
                      </a:lnTo>
                      <a:lnTo>
                        <a:pt x="70" y="46"/>
                      </a:lnTo>
                      <a:lnTo>
                        <a:pt x="74" y="33"/>
                      </a:lnTo>
                      <a:lnTo>
                        <a:pt x="78" y="25"/>
                      </a:lnTo>
                      <a:lnTo>
                        <a:pt x="29" y="0"/>
                      </a:lnTo>
                      <a:lnTo>
                        <a:pt x="23" y="14"/>
                      </a:lnTo>
                      <a:lnTo>
                        <a:pt x="17" y="31"/>
                      </a:lnTo>
                      <a:lnTo>
                        <a:pt x="12" y="50"/>
                      </a:lnTo>
                      <a:lnTo>
                        <a:pt x="8" y="69"/>
                      </a:lnTo>
                      <a:lnTo>
                        <a:pt x="5" y="87"/>
                      </a:lnTo>
                      <a:lnTo>
                        <a:pt x="2" y="105"/>
                      </a:lnTo>
                      <a:lnTo>
                        <a:pt x="0" y="120"/>
                      </a:lnTo>
                      <a:lnTo>
                        <a:pt x="0" y="134"/>
                      </a:lnTo>
                      <a:lnTo>
                        <a:pt x="28" y="108"/>
                      </a:lnTo>
                      <a:lnTo>
                        <a:pt x="28" y="161"/>
                      </a:lnTo>
                      <a:lnTo>
                        <a:pt x="55" y="161"/>
                      </a:lnTo>
                      <a:lnTo>
                        <a:pt x="55" y="134"/>
                      </a:lnTo>
                      <a:lnTo>
                        <a:pt x="28" y="16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4" name="Freeform 182"/>
                <p:cNvSpPr>
                  <a:spLocks/>
                </p:cNvSpPr>
                <p:nvPr/>
              </p:nvSpPr>
              <p:spPr bwMode="auto">
                <a:xfrm>
                  <a:off x="683" y="185"/>
                  <a:ext cx="13" cy="16"/>
                </a:xfrm>
                <a:custGeom>
                  <a:avLst/>
                  <a:gdLst>
                    <a:gd name="T0" fmla="*/ 0 w 63"/>
                    <a:gd name="T1" fmla="*/ 0 h 139"/>
                    <a:gd name="T2" fmla="*/ 0 w 63"/>
                    <a:gd name="T3" fmla="*/ 0 h 139"/>
                    <a:gd name="T4" fmla="*/ 0 w 63"/>
                    <a:gd name="T5" fmla="*/ 0 h 139"/>
                    <a:gd name="T6" fmla="*/ 0 w 63"/>
                    <a:gd name="T7" fmla="*/ 0 h 139"/>
                    <a:gd name="T8" fmla="*/ 0 w 63"/>
                    <a:gd name="T9" fmla="*/ 0 h 139"/>
                    <a:gd name="T10" fmla="*/ 0 w 63"/>
                    <a:gd name="T11" fmla="*/ 0 h 139"/>
                    <a:gd name="T12" fmla="*/ 0 w 63"/>
                    <a:gd name="T13" fmla="*/ 0 h 139"/>
                    <a:gd name="T14" fmla="*/ 0 w 63"/>
                    <a:gd name="T15" fmla="*/ 0 h 139"/>
                    <a:gd name="T16" fmla="*/ 0 w 63"/>
                    <a:gd name="T17" fmla="*/ 0 h 139"/>
                    <a:gd name="T18" fmla="*/ 0 w 63"/>
                    <a:gd name="T19" fmla="*/ 0 h 139"/>
                    <a:gd name="T20" fmla="*/ 0 w 63"/>
                    <a:gd name="T21" fmla="*/ 0 h 139"/>
                    <a:gd name="T22" fmla="*/ 0 w 63"/>
                    <a:gd name="T23" fmla="*/ 0 h 139"/>
                    <a:gd name="T24" fmla="*/ 0 w 63"/>
                    <a:gd name="T25" fmla="*/ 0 h 139"/>
                    <a:gd name="T26" fmla="*/ 0 w 63"/>
                    <a:gd name="T27" fmla="*/ 0 h 139"/>
                    <a:gd name="T28" fmla="*/ 0 w 63"/>
                    <a:gd name="T29" fmla="*/ 0 h 139"/>
                    <a:gd name="T30" fmla="*/ 0 w 63"/>
                    <a:gd name="T31" fmla="*/ 0 h 139"/>
                    <a:gd name="T32" fmla="*/ 0 w 63"/>
                    <a:gd name="T33" fmla="*/ 0 h 139"/>
                    <a:gd name="T34" fmla="*/ 0 w 63"/>
                    <a:gd name="T35" fmla="*/ 0 h 139"/>
                    <a:gd name="T36" fmla="*/ 0 w 63"/>
                    <a:gd name="T37" fmla="*/ 0 h 139"/>
                    <a:gd name="T38" fmla="*/ 0 w 63"/>
                    <a:gd name="T39" fmla="*/ 0 h 139"/>
                    <a:gd name="T40" fmla="*/ 0 w 63"/>
                    <a:gd name="T41" fmla="*/ 0 h 139"/>
                    <a:gd name="T42" fmla="*/ 0 w 63"/>
                    <a:gd name="T43" fmla="*/ 0 h 139"/>
                    <a:gd name="T44" fmla="*/ 0 w 63"/>
                    <a:gd name="T45" fmla="*/ 0 h 139"/>
                    <a:gd name="T46" fmla="*/ 0 w 63"/>
                    <a:gd name="T47" fmla="*/ 0 h 13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3" h="139">
                      <a:moveTo>
                        <a:pt x="27" y="139"/>
                      </a:moveTo>
                      <a:lnTo>
                        <a:pt x="55" y="113"/>
                      </a:lnTo>
                      <a:lnTo>
                        <a:pt x="55" y="102"/>
                      </a:lnTo>
                      <a:lnTo>
                        <a:pt x="55" y="90"/>
                      </a:lnTo>
                      <a:lnTo>
                        <a:pt x="56" y="77"/>
                      </a:lnTo>
                      <a:lnTo>
                        <a:pt x="57" y="66"/>
                      </a:lnTo>
                      <a:lnTo>
                        <a:pt x="61" y="55"/>
                      </a:lnTo>
                      <a:lnTo>
                        <a:pt x="63" y="49"/>
                      </a:lnTo>
                      <a:lnTo>
                        <a:pt x="59" y="52"/>
                      </a:lnTo>
                      <a:lnTo>
                        <a:pt x="53" y="53"/>
                      </a:lnTo>
                      <a:lnTo>
                        <a:pt x="53" y="0"/>
                      </a:lnTo>
                      <a:lnTo>
                        <a:pt x="29" y="7"/>
                      </a:lnTo>
                      <a:lnTo>
                        <a:pt x="14" y="23"/>
                      </a:lnTo>
                      <a:lnTo>
                        <a:pt x="8" y="40"/>
                      </a:lnTo>
                      <a:lnTo>
                        <a:pt x="4" y="55"/>
                      </a:lnTo>
                      <a:lnTo>
                        <a:pt x="1" y="71"/>
                      </a:lnTo>
                      <a:lnTo>
                        <a:pt x="0" y="88"/>
                      </a:lnTo>
                      <a:lnTo>
                        <a:pt x="0" y="102"/>
                      </a:lnTo>
                      <a:lnTo>
                        <a:pt x="0" y="113"/>
                      </a:lnTo>
                      <a:lnTo>
                        <a:pt x="27" y="86"/>
                      </a:lnTo>
                      <a:lnTo>
                        <a:pt x="27" y="139"/>
                      </a:lnTo>
                      <a:lnTo>
                        <a:pt x="55" y="139"/>
                      </a:lnTo>
                      <a:lnTo>
                        <a:pt x="55" y="113"/>
                      </a:lnTo>
                      <a:lnTo>
                        <a:pt x="27" y="139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5" name="Freeform 183"/>
                <p:cNvSpPr>
                  <a:spLocks/>
                </p:cNvSpPr>
                <p:nvPr/>
              </p:nvSpPr>
              <p:spPr bwMode="auto">
                <a:xfrm>
                  <a:off x="675" y="195"/>
                  <a:ext cx="16" cy="8"/>
                </a:xfrm>
                <a:custGeom>
                  <a:avLst/>
                  <a:gdLst>
                    <a:gd name="T0" fmla="*/ 0 w 79"/>
                    <a:gd name="T1" fmla="*/ 0 h 78"/>
                    <a:gd name="T2" fmla="*/ 0 w 79"/>
                    <a:gd name="T3" fmla="*/ 0 h 78"/>
                    <a:gd name="T4" fmla="*/ 0 w 79"/>
                    <a:gd name="T5" fmla="*/ 0 h 78"/>
                    <a:gd name="T6" fmla="*/ 0 w 79"/>
                    <a:gd name="T7" fmla="*/ 0 h 78"/>
                    <a:gd name="T8" fmla="*/ 0 w 79"/>
                    <a:gd name="T9" fmla="*/ 0 h 78"/>
                    <a:gd name="T10" fmla="*/ 0 w 79"/>
                    <a:gd name="T11" fmla="*/ 0 h 78"/>
                    <a:gd name="T12" fmla="*/ 0 w 79"/>
                    <a:gd name="T13" fmla="*/ 0 h 78"/>
                    <a:gd name="T14" fmla="*/ 0 w 79"/>
                    <a:gd name="T15" fmla="*/ 0 h 78"/>
                    <a:gd name="T16" fmla="*/ 0 w 79"/>
                    <a:gd name="T17" fmla="*/ 0 h 78"/>
                    <a:gd name="T18" fmla="*/ 0 w 79"/>
                    <a:gd name="T19" fmla="*/ 0 h 78"/>
                    <a:gd name="T20" fmla="*/ 0 w 79"/>
                    <a:gd name="T21" fmla="*/ 0 h 78"/>
                    <a:gd name="T22" fmla="*/ 0 w 79"/>
                    <a:gd name="T23" fmla="*/ 0 h 78"/>
                    <a:gd name="T24" fmla="*/ 0 w 79"/>
                    <a:gd name="T25" fmla="*/ 0 h 78"/>
                    <a:gd name="T26" fmla="*/ 0 w 79"/>
                    <a:gd name="T27" fmla="*/ 0 h 78"/>
                    <a:gd name="T28" fmla="*/ 0 w 79"/>
                    <a:gd name="T29" fmla="*/ 0 h 78"/>
                    <a:gd name="T30" fmla="*/ 0 w 79"/>
                    <a:gd name="T31" fmla="*/ 0 h 78"/>
                    <a:gd name="T32" fmla="*/ 0 w 79"/>
                    <a:gd name="T33" fmla="*/ 0 h 78"/>
                    <a:gd name="T34" fmla="*/ 0 w 79"/>
                    <a:gd name="T35" fmla="*/ 0 h 78"/>
                    <a:gd name="T36" fmla="*/ 0 w 79"/>
                    <a:gd name="T37" fmla="*/ 0 h 78"/>
                    <a:gd name="T38" fmla="*/ 0 w 79"/>
                    <a:gd name="T39" fmla="*/ 0 h 78"/>
                    <a:gd name="T40" fmla="*/ 0 w 79"/>
                    <a:gd name="T41" fmla="*/ 0 h 78"/>
                    <a:gd name="T42" fmla="*/ 0 w 79"/>
                    <a:gd name="T43" fmla="*/ 0 h 78"/>
                    <a:gd name="T44" fmla="*/ 0 w 79"/>
                    <a:gd name="T45" fmla="*/ 0 h 78"/>
                    <a:gd name="T46" fmla="*/ 0 w 79"/>
                    <a:gd name="T47" fmla="*/ 0 h 7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9" h="78">
                      <a:moveTo>
                        <a:pt x="55" y="51"/>
                      </a:moveTo>
                      <a:lnTo>
                        <a:pt x="28" y="78"/>
                      </a:lnTo>
                      <a:lnTo>
                        <a:pt x="44" y="76"/>
                      </a:lnTo>
                      <a:lnTo>
                        <a:pt x="56" y="70"/>
                      </a:lnTo>
                      <a:lnTo>
                        <a:pt x="69" y="63"/>
                      </a:lnTo>
                      <a:lnTo>
                        <a:pt x="75" y="53"/>
                      </a:lnTo>
                      <a:lnTo>
                        <a:pt x="76" y="51"/>
                      </a:lnTo>
                      <a:lnTo>
                        <a:pt x="79" y="50"/>
                      </a:lnTo>
                      <a:lnTo>
                        <a:pt x="75" y="51"/>
                      </a:lnTo>
                      <a:lnTo>
                        <a:pt x="66" y="53"/>
                      </a:lnTo>
                      <a:lnTo>
                        <a:pt x="66" y="0"/>
                      </a:lnTo>
                      <a:lnTo>
                        <a:pt x="49" y="4"/>
                      </a:lnTo>
                      <a:lnTo>
                        <a:pt x="39" y="12"/>
                      </a:lnTo>
                      <a:lnTo>
                        <a:pt x="34" y="17"/>
                      </a:lnTo>
                      <a:lnTo>
                        <a:pt x="29" y="23"/>
                      </a:lnTo>
                      <a:lnTo>
                        <a:pt x="29" y="24"/>
                      </a:lnTo>
                      <a:lnTo>
                        <a:pt x="30" y="23"/>
                      </a:lnTo>
                      <a:lnTo>
                        <a:pt x="29" y="24"/>
                      </a:lnTo>
                      <a:lnTo>
                        <a:pt x="28" y="24"/>
                      </a:lnTo>
                      <a:lnTo>
                        <a:pt x="0" y="51"/>
                      </a:lnTo>
                      <a:lnTo>
                        <a:pt x="28" y="24"/>
                      </a:lnTo>
                      <a:lnTo>
                        <a:pt x="0" y="24"/>
                      </a:lnTo>
                      <a:lnTo>
                        <a:pt x="0" y="51"/>
                      </a:lnTo>
                      <a:lnTo>
                        <a:pt x="55" y="51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" name="Freeform 184"/>
                <p:cNvSpPr>
                  <a:spLocks/>
                </p:cNvSpPr>
                <p:nvPr/>
              </p:nvSpPr>
              <p:spPr bwMode="auto">
                <a:xfrm>
                  <a:off x="675" y="200"/>
                  <a:ext cx="11" cy="6"/>
                </a:xfrm>
                <a:custGeom>
                  <a:avLst/>
                  <a:gdLst>
                    <a:gd name="T0" fmla="*/ 0 w 55"/>
                    <a:gd name="T1" fmla="*/ 0 h 53"/>
                    <a:gd name="T2" fmla="*/ 0 w 55"/>
                    <a:gd name="T3" fmla="*/ 0 h 53"/>
                    <a:gd name="T4" fmla="*/ 0 w 55"/>
                    <a:gd name="T5" fmla="*/ 0 h 53"/>
                    <a:gd name="T6" fmla="*/ 0 w 55"/>
                    <a:gd name="T7" fmla="*/ 0 h 53"/>
                    <a:gd name="T8" fmla="*/ 0 w 55"/>
                    <a:gd name="T9" fmla="*/ 0 h 53"/>
                    <a:gd name="T10" fmla="*/ 0 w 55"/>
                    <a:gd name="T11" fmla="*/ 0 h 53"/>
                    <a:gd name="T12" fmla="*/ 0 w 55"/>
                    <a:gd name="T13" fmla="*/ 0 h 53"/>
                    <a:gd name="T14" fmla="*/ 0 w 55"/>
                    <a:gd name="T15" fmla="*/ 0 h 53"/>
                    <a:gd name="T16" fmla="*/ 0 w 55"/>
                    <a:gd name="T17" fmla="*/ 0 h 53"/>
                    <a:gd name="T18" fmla="*/ 0 w 5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3">
                      <a:moveTo>
                        <a:pt x="28" y="53"/>
                      </a:moveTo>
                      <a:lnTo>
                        <a:pt x="55" y="27"/>
                      </a:lnTo>
                      <a:lnTo>
                        <a:pt x="55" y="2"/>
                      </a:lnTo>
                      <a:lnTo>
                        <a:pt x="0" y="2"/>
                      </a:lnTo>
                      <a:lnTo>
                        <a:pt x="0" y="27"/>
                      </a:lnTo>
                      <a:lnTo>
                        <a:pt x="28" y="0"/>
                      </a:lnTo>
                      <a:lnTo>
                        <a:pt x="28" y="53"/>
                      </a:lnTo>
                      <a:lnTo>
                        <a:pt x="55" y="53"/>
                      </a:lnTo>
                      <a:lnTo>
                        <a:pt x="55" y="27"/>
                      </a:lnTo>
                      <a:lnTo>
                        <a:pt x="28" y="53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" name="Freeform 185"/>
                <p:cNvSpPr>
                  <a:spLocks/>
                </p:cNvSpPr>
                <p:nvPr/>
              </p:nvSpPr>
              <p:spPr bwMode="auto">
                <a:xfrm>
                  <a:off x="673" y="200"/>
                  <a:ext cx="11" cy="6"/>
                </a:xfrm>
                <a:custGeom>
                  <a:avLst/>
                  <a:gdLst>
                    <a:gd name="T0" fmla="*/ 0 w 55"/>
                    <a:gd name="T1" fmla="*/ 0 h 53"/>
                    <a:gd name="T2" fmla="*/ 0 w 55"/>
                    <a:gd name="T3" fmla="*/ 0 h 53"/>
                    <a:gd name="T4" fmla="*/ 0 w 55"/>
                    <a:gd name="T5" fmla="*/ 0 h 53"/>
                    <a:gd name="T6" fmla="*/ 0 w 55"/>
                    <a:gd name="T7" fmla="*/ 0 h 53"/>
                    <a:gd name="T8" fmla="*/ 0 w 55"/>
                    <a:gd name="T9" fmla="*/ 0 h 53"/>
                    <a:gd name="T10" fmla="*/ 0 w 55"/>
                    <a:gd name="T11" fmla="*/ 0 h 53"/>
                    <a:gd name="T12" fmla="*/ 0 w 55"/>
                    <a:gd name="T13" fmla="*/ 0 h 53"/>
                    <a:gd name="T14" fmla="*/ 0 w 55"/>
                    <a:gd name="T15" fmla="*/ 0 h 53"/>
                    <a:gd name="T16" fmla="*/ 0 w 55"/>
                    <a:gd name="T17" fmla="*/ 0 h 53"/>
                    <a:gd name="T18" fmla="*/ 0 w 55"/>
                    <a:gd name="T19" fmla="*/ 0 h 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3">
                      <a:moveTo>
                        <a:pt x="55" y="27"/>
                      </a:moveTo>
                      <a:lnTo>
                        <a:pt x="28" y="53"/>
                      </a:lnTo>
                      <a:lnTo>
                        <a:pt x="40" y="53"/>
                      </a:lnTo>
                      <a:lnTo>
                        <a:pt x="40" y="0"/>
                      </a:lnTo>
                      <a:lnTo>
                        <a:pt x="28" y="0"/>
                      </a:lnTo>
                      <a:lnTo>
                        <a:pt x="0" y="27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55" y="2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" name="Freeform 186"/>
                <p:cNvSpPr>
                  <a:spLocks/>
                </p:cNvSpPr>
                <p:nvPr/>
              </p:nvSpPr>
              <p:spPr bwMode="auto">
                <a:xfrm>
                  <a:off x="673" y="203"/>
                  <a:ext cx="11" cy="6"/>
                </a:xfrm>
                <a:custGeom>
                  <a:avLst/>
                  <a:gdLst>
                    <a:gd name="T0" fmla="*/ 0 w 55"/>
                    <a:gd name="T1" fmla="*/ 0 h 56"/>
                    <a:gd name="T2" fmla="*/ 0 w 55"/>
                    <a:gd name="T3" fmla="*/ 0 h 56"/>
                    <a:gd name="T4" fmla="*/ 0 w 55"/>
                    <a:gd name="T5" fmla="*/ 0 h 56"/>
                    <a:gd name="T6" fmla="*/ 0 w 55"/>
                    <a:gd name="T7" fmla="*/ 0 h 56"/>
                    <a:gd name="T8" fmla="*/ 0 w 55"/>
                    <a:gd name="T9" fmla="*/ 0 h 56"/>
                    <a:gd name="T10" fmla="*/ 0 w 55"/>
                    <a:gd name="T11" fmla="*/ 0 h 56"/>
                    <a:gd name="T12" fmla="*/ 0 w 55"/>
                    <a:gd name="T13" fmla="*/ 0 h 56"/>
                    <a:gd name="T14" fmla="*/ 0 w 55"/>
                    <a:gd name="T15" fmla="*/ 0 h 56"/>
                    <a:gd name="T16" fmla="*/ 0 w 55"/>
                    <a:gd name="T17" fmla="*/ 0 h 56"/>
                    <a:gd name="T18" fmla="*/ 0 w 55"/>
                    <a:gd name="T19" fmla="*/ 0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56">
                      <a:moveTo>
                        <a:pt x="47" y="56"/>
                      </a:moveTo>
                      <a:lnTo>
                        <a:pt x="55" y="37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8" y="18"/>
                      </a:lnTo>
                      <a:lnTo>
                        <a:pt x="47" y="56"/>
                      </a:lnTo>
                      <a:lnTo>
                        <a:pt x="55" y="48"/>
                      </a:lnTo>
                      <a:lnTo>
                        <a:pt x="55" y="37"/>
                      </a:lnTo>
                      <a:lnTo>
                        <a:pt x="47" y="56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" name="Freeform 187"/>
                <p:cNvSpPr>
                  <a:spLocks/>
                </p:cNvSpPr>
                <p:nvPr/>
              </p:nvSpPr>
              <p:spPr bwMode="auto">
                <a:xfrm>
                  <a:off x="672" y="205"/>
                  <a:ext cx="10" cy="6"/>
                </a:xfrm>
                <a:custGeom>
                  <a:avLst/>
                  <a:gdLst>
                    <a:gd name="T0" fmla="*/ 0 w 51"/>
                    <a:gd name="T1" fmla="*/ 0 h 50"/>
                    <a:gd name="T2" fmla="*/ 0 w 51"/>
                    <a:gd name="T3" fmla="*/ 0 h 50"/>
                    <a:gd name="T4" fmla="*/ 0 w 51"/>
                    <a:gd name="T5" fmla="*/ 0 h 50"/>
                    <a:gd name="T6" fmla="*/ 0 w 51"/>
                    <a:gd name="T7" fmla="*/ 0 h 50"/>
                    <a:gd name="T8" fmla="*/ 0 w 51"/>
                    <a:gd name="T9" fmla="*/ 0 h 50"/>
                    <a:gd name="T10" fmla="*/ 0 w 51"/>
                    <a:gd name="T11" fmla="*/ 0 h 50"/>
                    <a:gd name="T12" fmla="*/ 0 w 51"/>
                    <a:gd name="T13" fmla="*/ 0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1" h="50">
                      <a:moveTo>
                        <a:pt x="39" y="50"/>
                      </a:moveTo>
                      <a:lnTo>
                        <a:pt x="39" y="50"/>
                      </a:lnTo>
                      <a:lnTo>
                        <a:pt x="51" y="38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39" y="50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" name="Freeform 188"/>
                <p:cNvSpPr>
                  <a:spLocks/>
                </p:cNvSpPr>
                <p:nvPr/>
              </p:nvSpPr>
              <p:spPr bwMode="auto">
                <a:xfrm>
                  <a:off x="670" y="206"/>
                  <a:ext cx="10" cy="7"/>
                </a:xfrm>
                <a:custGeom>
                  <a:avLst/>
                  <a:gdLst>
                    <a:gd name="T0" fmla="*/ 0 w 52"/>
                    <a:gd name="T1" fmla="*/ 0 h 57"/>
                    <a:gd name="T2" fmla="*/ 0 w 52"/>
                    <a:gd name="T3" fmla="*/ 0 h 57"/>
                    <a:gd name="T4" fmla="*/ 0 w 52"/>
                    <a:gd name="T5" fmla="*/ 0 h 57"/>
                    <a:gd name="T6" fmla="*/ 0 w 52"/>
                    <a:gd name="T7" fmla="*/ 0 h 57"/>
                    <a:gd name="T8" fmla="*/ 0 w 52"/>
                    <a:gd name="T9" fmla="*/ 0 h 57"/>
                    <a:gd name="T10" fmla="*/ 0 w 52"/>
                    <a:gd name="T11" fmla="*/ 0 h 57"/>
                    <a:gd name="T12" fmla="*/ 0 w 52"/>
                    <a:gd name="T13" fmla="*/ 0 h 57"/>
                    <a:gd name="T14" fmla="*/ 0 w 52"/>
                    <a:gd name="T15" fmla="*/ 0 h 57"/>
                    <a:gd name="T16" fmla="*/ 0 w 52"/>
                    <a:gd name="T17" fmla="*/ 0 h 57"/>
                    <a:gd name="T18" fmla="*/ 0 w 52"/>
                    <a:gd name="T19" fmla="*/ 0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57">
                      <a:moveTo>
                        <a:pt x="20" y="57"/>
                      </a:moveTo>
                      <a:lnTo>
                        <a:pt x="40" y="50"/>
                      </a:lnTo>
                      <a:lnTo>
                        <a:pt x="52" y="38"/>
                      </a:lnTo>
                      <a:lnTo>
                        <a:pt x="13" y="0"/>
                      </a:lnTo>
                      <a:lnTo>
                        <a:pt x="0" y="11"/>
                      </a:lnTo>
                      <a:lnTo>
                        <a:pt x="20" y="4"/>
                      </a:lnTo>
                      <a:lnTo>
                        <a:pt x="20" y="57"/>
                      </a:lnTo>
                      <a:lnTo>
                        <a:pt x="31" y="57"/>
                      </a:lnTo>
                      <a:lnTo>
                        <a:pt x="40" y="50"/>
                      </a:lnTo>
                      <a:lnTo>
                        <a:pt x="20" y="57"/>
                      </a:lnTo>
                      <a:close/>
                    </a:path>
                  </a:pathLst>
                </a:custGeom>
                <a:solidFill>
                  <a:srgbClr val="33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" name="Freeform 190"/>
                <p:cNvSpPr>
                  <a:spLocks/>
                </p:cNvSpPr>
                <p:nvPr/>
              </p:nvSpPr>
              <p:spPr bwMode="auto">
                <a:xfrm>
                  <a:off x="367" y="117"/>
                  <a:ext cx="512" cy="238"/>
                </a:xfrm>
                <a:custGeom>
                  <a:avLst/>
                  <a:gdLst>
                    <a:gd name="T0" fmla="*/ 0 w 2558"/>
                    <a:gd name="T1" fmla="*/ 0 h 2140"/>
                    <a:gd name="T2" fmla="*/ 0 w 2558"/>
                    <a:gd name="T3" fmla="*/ 0 h 2140"/>
                    <a:gd name="T4" fmla="*/ 0 w 2558"/>
                    <a:gd name="T5" fmla="*/ 0 h 2140"/>
                    <a:gd name="T6" fmla="*/ 0 w 2558"/>
                    <a:gd name="T7" fmla="*/ 0 h 2140"/>
                    <a:gd name="T8" fmla="*/ 0 w 2558"/>
                    <a:gd name="T9" fmla="*/ 0 h 2140"/>
                    <a:gd name="T10" fmla="*/ 0 w 2558"/>
                    <a:gd name="T11" fmla="*/ 0 h 2140"/>
                    <a:gd name="T12" fmla="*/ 0 w 2558"/>
                    <a:gd name="T13" fmla="*/ 0 h 2140"/>
                    <a:gd name="T14" fmla="*/ 0 w 2558"/>
                    <a:gd name="T15" fmla="*/ 0 h 2140"/>
                    <a:gd name="T16" fmla="*/ 0 w 2558"/>
                    <a:gd name="T17" fmla="*/ 0 h 2140"/>
                    <a:gd name="T18" fmla="*/ 0 w 2558"/>
                    <a:gd name="T19" fmla="*/ 0 h 2140"/>
                    <a:gd name="T20" fmla="*/ 0 w 2558"/>
                    <a:gd name="T21" fmla="*/ 0 h 2140"/>
                    <a:gd name="T22" fmla="*/ 0 w 2558"/>
                    <a:gd name="T23" fmla="*/ 0 h 2140"/>
                    <a:gd name="T24" fmla="*/ 0 w 2558"/>
                    <a:gd name="T25" fmla="*/ 0 h 2140"/>
                    <a:gd name="T26" fmla="*/ 0 w 2558"/>
                    <a:gd name="T27" fmla="*/ 0 h 2140"/>
                    <a:gd name="T28" fmla="*/ 0 w 2558"/>
                    <a:gd name="T29" fmla="*/ 0 h 2140"/>
                    <a:gd name="T30" fmla="*/ 0 w 2558"/>
                    <a:gd name="T31" fmla="*/ 0 h 2140"/>
                    <a:gd name="T32" fmla="*/ 0 w 2558"/>
                    <a:gd name="T33" fmla="*/ 0 h 2140"/>
                    <a:gd name="T34" fmla="*/ 0 w 2558"/>
                    <a:gd name="T35" fmla="*/ 0 h 2140"/>
                    <a:gd name="T36" fmla="*/ 0 w 2558"/>
                    <a:gd name="T37" fmla="*/ 0 h 2140"/>
                    <a:gd name="T38" fmla="*/ 0 w 2558"/>
                    <a:gd name="T39" fmla="*/ 0 h 2140"/>
                    <a:gd name="T40" fmla="*/ 0 w 2558"/>
                    <a:gd name="T41" fmla="*/ 0 h 2140"/>
                    <a:gd name="T42" fmla="*/ 0 w 2558"/>
                    <a:gd name="T43" fmla="*/ 0 h 2140"/>
                    <a:gd name="T44" fmla="*/ 0 w 2558"/>
                    <a:gd name="T45" fmla="*/ 0 h 2140"/>
                    <a:gd name="T46" fmla="*/ 0 w 2558"/>
                    <a:gd name="T47" fmla="*/ 0 h 2140"/>
                    <a:gd name="T48" fmla="*/ 0 w 2558"/>
                    <a:gd name="T49" fmla="*/ 0 h 2140"/>
                    <a:gd name="T50" fmla="*/ 0 w 2558"/>
                    <a:gd name="T51" fmla="*/ 0 h 2140"/>
                    <a:gd name="T52" fmla="*/ 0 w 2558"/>
                    <a:gd name="T53" fmla="*/ 0 h 2140"/>
                    <a:gd name="T54" fmla="*/ 0 w 2558"/>
                    <a:gd name="T55" fmla="*/ 0 h 2140"/>
                    <a:gd name="T56" fmla="*/ 0 w 2558"/>
                    <a:gd name="T57" fmla="*/ 0 h 2140"/>
                    <a:gd name="T58" fmla="*/ 0 w 2558"/>
                    <a:gd name="T59" fmla="*/ 0 h 2140"/>
                    <a:gd name="T60" fmla="*/ 0 w 2558"/>
                    <a:gd name="T61" fmla="*/ 0 h 2140"/>
                    <a:gd name="T62" fmla="*/ 0 w 2558"/>
                    <a:gd name="T63" fmla="*/ 0 h 2140"/>
                    <a:gd name="T64" fmla="*/ 0 w 2558"/>
                    <a:gd name="T65" fmla="*/ 0 h 2140"/>
                    <a:gd name="T66" fmla="*/ 0 w 2558"/>
                    <a:gd name="T67" fmla="*/ 0 h 2140"/>
                    <a:gd name="T68" fmla="*/ 0 w 2558"/>
                    <a:gd name="T69" fmla="*/ 0 h 2140"/>
                    <a:gd name="T70" fmla="*/ 0 w 2558"/>
                    <a:gd name="T71" fmla="*/ 0 h 2140"/>
                    <a:gd name="T72" fmla="*/ 0 w 2558"/>
                    <a:gd name="T73" fmla="*/ 0 h 2140"/>
                    <a:gd name="T74" fmla="*/ 0 w 2558"/>
                    <a:gd name="T75" fmla="*/ 0 h 2140"/>
                    <a:gd name="T76" fmla="*/ 0 w 2558"/>
                    <a:gd name="T77" fmla="*/ 0 h 2140"/>
                    <a:gd name="T78" fmla="*/ 0 w 2558"/>
                    <a:gd name="T79" fmla="*/ 0 h 2140"/>
                    <a:gd name="T80" fmla="*/ 0 w 2558"/>
                    <a:gd name="T81" fmla="*/ 0 h 2140"/>
                    <a:gd name="T82" fmla="*/ 0 w 2558"/>
                    <a:gd name="T83" fmla="*/ 0 h 2140"/>
                    <a:gd name="T84" fmla="*/ 0 w 2558"/>
                    <a:gd name="T85" fmla="*/ 0 h 2140"/>
                    <a:gd name="T86" fmla="*/ 0 w 2558"/>
                    <a:gd name="T87" fmla="*/ 0 h 2140"/>
                    <a:gd name="T88" fmla="*/ 0 w 2558"/>
                    <a:gd name="T89" fmla="*/ 0 h 2140"/>
                    <a:gd name="T90" fmla="*/ 0 w 2558"/>
                    <a:gd name="T91" fmla="*/ 0 h 2140"/>
                    <a:gd name="T92" fmla="*/ 0 w 2558"/>
                    <a:gd name="T93" fmla="*/ 0 h 2140"/>
                    <a:gd name="T94" fmla="*/ 0 w 2558"/>
                    <a:gd name="T95" fmla="*/ 0 h 2140"/>
                    <a:gd name="T96" fmla="*/ 0 w 2558"/>
                    <a:gd name="T97" fmla="*/ 0 h 2140"/>
                    <a:gd name="T98" fmla="*/ 0 w 2558"/>
                    <a:gd name="T99" fmla="*/ 0 h 2140"/>
                    <a:gd name="T100" fmla="*/ 0 w 2558"/>
                    <a:gd name="T101" fmla="*/ 0 h 2140"/>
                    <a:gd name="T102" fmla="*/ 0 w 2558"/>
                    <a:gd name="T103" fmla="*/ 0 h 2140"/>
                    <a:gd name="T104" fmla="*/ 0 w 2558"/>
                    <a:gd name="T105" fmla="*/ 0 h 2140"/>
                    <a:gd name="T106" fmla="*/ 0 w 2558"/>
                    <a:gd name="T107" fmla="*/ 0 h 2140"/>
                    <a:gd name="T108" fmla="*/ 0 w 2558"/>
                    <a:gd name="T109" fmla="*/ 0 h 21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558" h="2140">
                      <a:moveTo>
                        <a:pt x="1387" y="41"/>
                      </a:moveTo>
                      <a:lnTo>
                        <a:pt x="854" y="1414"/>
                      </a:lnTo>
                      <a:lnTo>
                        <a:pt x="873" y="1411"/>
                      </a:lnTo>
                      <a:lnTo>
                        <a:pt x="893" y="1407"/>
                      </a:lnTo>
                      <a:lnTo>
                        <a:pt x="911" y="1404"/>
                      </a:lnTo>
                      <a:lnTo>
                        <a:pt x="929" y="1400"/>
                      </a:lnTo>
                      <a:lnTo>
                        <a:pt x="948" y="1396"/>
                      </a:lnTo>
                      <a:lnTo>
                        <a:pt x="965" y="1391"/>
                      </a:lnTo>
                      <a:lnTo>
                        <a:pt x="983" y="1386"/>
                      </a:lnTo>
                      <a:lnTo>
                        <a:pt x="1000" y="1381"/>
                      </a:lnTo>
                      <a:lnTo>
                        <a:pt x="1016" y="1375"/>
                      </a:lnTo>
                      <a:lnTo>
                        <a:pt x="1033" y="1369"/>
                      </a:lnTo>
                      <a:lnTo>
                        <a:pt x="1049" y="1364"/>
                      </a:lnTo>
                      <a:lnTo>
                        <a:pt x="1065" y="1357"/>
                      </a:lnTo>
                      <a:lnTo>
                        <a:pt x="1080" y="1350"/>
                      </a:lnTo>
                      <a:lnTo>
                        <a:pt x="1096" y="1343"/>
                      </a:lnTo>
                      <a:lnTo>
                        <a:pt x="1110" y="1336"/>
                      </a:lnTo>
                      <a:lnTo>
                        <a:pt x="1125" y="1328"/>
                      </a:lnTo>
                      <a:lnTo>
                        <a:pt x="1139" y="1320"/>
                      </a:lnTo>
                      <a:lnTo>
                        <a:pt x="1153" y="1311"/>
                      </a:lnTo>
                      <a:lnTo>
                        <a:pt x="1168" y="1302"/>
                      </a:lnTo>
                      <a:lnTo>
                        <a:pt x="1183" y="1291"/>
                      </a:lnTo>
                      <a:lnTo>
                        <a:pt x="1198" y="1280"/>
                      </a:lnTo>
                      <a:lnTo>
                        <a:pt x="1213" y="1269"/>
                      </a:lnTo>
                      <a:lnTo>
                        <a:pt x="1229" y="1256"/>
                      </a:lnTo>
                      <a:lnTo>
                        <a:pt x="1244" y="1243"/>
                      </a:lnTo>
                      <a:lnTo>
                        <a:pt x="1258" y="1229"/>
                      </a:lnTo>
                      <a:lnTo>
                        <a:pt x="1274" y="1215"/>
                      </a:lnTo>
                      <a:lnTo>
                        <a:pt x="1289" y="1199"/>
                      </a:lnTo>
                      <a:lnTo>
                        <a:pt x="1305" y="1184"/>
                      </a:lnTo>
                      <a:lnTo>
                        <a:pt x="1320" y="1167"/>
                      </a:lnTo>
                      <a:lnTo>
                        <a:pt x="1336" y="1150"/>
                      </a:lnTo>
                      <a:lnTo>
                        <a:pt x="1351" y="1132"/>
                      </a:lnTo>
                      <a:lnTo>
                        <a:pt x="1367" y="1114"/>
                      </a:lnTo>
                      <a:lnTo>
                        <a:pt x="1383" y="1094"/>
                      </a:lnTo>
                      <a:lnTo>
                        <a:pt x="1400" y="1072"/>
                      </a:lnTo>
                      <a:lnTo>
                        <a:pt x="1416" y="1049"/>
                      </a:lnTo>
                      <a:lnTo>
                        <a:pt x="1434" y="1023"/>
                      </a:lnTo>
                      <a:lnTo>
                        <a:pt x="1453" y="995"/>
                      </a:lnTo>
                      <a:lnTo>
                        <a:pt x="1472" y="966"/>
                      </a:lnTo>
                      <a:lnTo>
                        <a:pt x="1492" y="935"/>
                      </a:lnTo>
                      <a:lnTo>
                        <a:pt x="1511" y="902"/>
                      </a:lnTo>
                      <a:lnTo>
                        <a:pt x="1532" y="866"/>
                      </a:lnTo>
                      <a:lnTo>
                        <a:pt x="1553" y="829"/>
                      </a:lnTo>
                      <a:lnTo>
                        <a:pt x="1575" y="791"/>
                      </a:lnTo>
                      <a:lnTo>
                        <a:pt x="1598" y="750"/>
                      </a:lnTo>
                      <a:lnTo>
                        <a:pt x="1620" y="707"/>
                      </a:lnTo>
                      <a:lnTo>
                        <a:pt x="1643" y="663"/>
                      </a:lnTo>
                      <a:lnTo>
                        <a:pt x="1666" y="616"/>
                      </a:lnTo>
                      <a:lnTo>
                        <a:pt x="1690" y="568"/>
                      </a:lnTo>
                      <a:lnTo>
                        <a:pt x="1710" y="528"/>
                      </a:lnTo>
                      <a:lnTo>
                        <a:pt x="1731" y="490"/>
                      </a:lnTo>
                      <a:lnTo>
                        <a:pt x="1751" y="452"/>
                      </a:lnTo>
                      <a:lnTo>
                        <a:pt x="1771" y="417"/>
                      </a:lnTo>
                      <a:lnTo>
                        <a:pt x="1790" y="384"/>
                      </a:lnTo>
                      <a:lnTo>
                        <a:pt x="1810" y="352"/>
                      </a:lnTo>
                      <a:lnTo>
                        <a:pt x="1830" y="322"/>
                      </a:lnTo>
                      <a:lnTo>
                        <a:pt x="1848" y="293"/>
                      </a:lnTo>
                      <a:lnTo>
                        <a:pt x="1867" y="266"/>
                      </a:lnTo>
                      <a:lnTo>
                        <a:pt x="1886" y="240"/>
                      </a:lnTo>
                      <a:lnTo>
                        <a:pt x="1905" y="217"/>
                      </a:lnTo>
                      <a:lnTo>
                        <a:pt x="1922" y="194"/>
                      </a:lnTo>
                      <a:lnTo>
                        <a:pt x="1941" y="174"/>
                      </a:lnTo>
                      <a:lnTo>
                        <a:pt x="1959" y="155"/>
                      </a:lnTo>
                      <a:lnTo>
                        <a:pt x="1976" y="138"/>
                      </a:lnTo>
                      <a:lnTo>
                        <a:pt x="1993" y="122"/>
                      </a:lnTo>
                      <a:lnTo>
                        <a:pt x="2011" y="107"/>
                      </a:lnTo>
                      <a:lnTo>
                        <a:pt x="2029" y="93"/>
                      </a:lnTo>
                      <a:lnTo>
                        <a:pt x="2047" y="80"/>
                      </a:lnTo>
                      <a:lnTo>
                        <a:pt x="2066" y="68"/>
                      </a:lnTo>
                      <a:lnTo>
                        <a:pt x="2086" y="58"/>
                      </a:lnTo>
                      <a:lnTo>
                        <a:pt x="2107" y="48"/>
                      </a:lnTo>
                      <a:lnTo>
                        <a:pt x="2128" y="38"/>
                      </a:lnTo>
                      <a:lnTo>
                        <a:pt x="2150" y="30"/>
                      </a:lnTo>
                      <a:lnTo>
                        <a:pt x="2172" y="23"/>
                      </a:lnTo>
                      <a:lnTo>
                        <a:pt x="2195" y="17"/>
                      </a:lnTo>
                      <a:lnTo>
                        <a:pt x="2220" y="12"/>
                      </a:lnTo>
                      <a:lnTo>
                        <a:pt x="2244" y="7"/>
                      </a:lnTo>
                      <a:lnTo>
                        <a:pt x="2268" y="4"/>
                      </a:lnTo>
                      <a:lnTo>
                        <a:pt x="2294" y="2"/>
                      </a:lnTo>
                      <a:lnTo>
                        <a:pt x="2320" y="0"/>
                      </a:lnTo>
                      <a:lnTo>
                        <a:pt x="2347" y="0"/>
                      </a:lnTo>
                      <a:lnTo>
                        <a:pt x="2357" y="0"/>
                      </a:lnTo>
                      <a:lnTo>
                        <a:pt x="2367" y="0"/>
                      </a:lnTo>
                      <a:lnTo>
                        <a:pt x="2377" y="1"/>
                      </a:lnTo>
                      <a:lnTo>
                        <a:pt x="2388" y="1"/>
                      </a:lnTo>
                      <a:lnTo>
                        <a:pt x="2400" y="2"/>
                      </a:lnTo>
                      <a:lnTo>
                        <a:pt x="2412" y="3"/>
                      </a:lnTo>
                      <a:lnTo>
                        <a:pt x="2424" y="4"/>
                      </a:lnTo>
                      <a:lnTo>
                        <a:pt x="2437" y="5"/>
                      </a:lnTo>
                      <a:lnTo>
                        <a:pt x="2451" y="7"/>
                      </a:lnTo>
                      <a:lnTo>
                        <a:pt x="2465" y="9"/>
                      </a:lnTo>
                      <a:lnTo>
                        <a:pt x="2479" y="11"/>
                      </a:lnTo>
                      <a:lnTo>
                        <a:pt x="2494" y="13"/>
                      </a:lnTo>
                      <a:lnTo>
                        <a:pt x="2509" y="15"/>
                      </a:lnTo>
                      <a:lnTo>
                        <a:pt x="2525" y="18"/>
                      </a:lnTo>
                      <a:lnTo>
                        <a:pt x="2541" y="20"/>
                      </a:lnTo>
                      <a:lnTo>
                        <a:pt x="2558" y="23"/>
                      </a:lnTo>
                      <a:lnTo>
                        <a:pt x="2538" y="74"/>
                      </a:lnTo>
                      <a:lnTo>
                        <a:pt x="2518" y="74"/>
                      </a:lnTo>
                      <a:lnTo>
                        <a:pt x="2498" y="75"/>
                      </a:lnTo>
                      <a:lnTo>
                        <a:pt x="2481" y="77"/>
                      </a:lnTo>
                      <a:lnTo>
                        <a:pt x="2463" y="80"/>
                      </a:lnTo>
                      <a:lnTo>
                        <a:pt x="2446" y="83"/>
                      </a:lnTo>
                      <a:lnTo>
                        <a:pt x="2432" y="88"/>
                      </a:lnTo>
                      <a:lnTo>
                        <a:pt x="2418" y="93"/>
                      </a:lnTo>
                      <a:lnTo>
                        <a:pt x="2404" y="98"/>
                      </a:lnTo>
                      <a:lnTo>
                        <a:pt x="2388" y="108"/>
                      </a:lnTo>
                      <a:lnTo>
                        <a:pt x="2370" y="118"/>
                      </a:lnTo>
                      <a:lnTo>
                        <a:pt x="2352" y="131"/>
                      </a:lnTo>
                      <a:lnTo>
                        <a:pt x="2336" y="145"/>
                      </a:lnTo>
                      <a:lnTo>
                        <a:pt x="2318" y="161"/>
                      </a:lnTo>
                      <a:lnTo>
                        <a:pt x="2302" y="178"/>
                      </a:lnTo>
                      <a:lnTo>
                        <a:pt x="2285" y="196"/>
                      </a:lnTo>
                      <a:lnTo>
                        <a:pt x="2268" y="217"/>
                      </a:lnTo>
                      <a:lnTo>
                        <a:pt x="2260" y="227"/>
                      </a:lnTo>
                      <a:lnTo>
                        <a:pt x="2251" y="240"/>
                      </a:lnTo>
                      <a:lnTo>
                        <a:pt x="2241" y="253"/>
                      </a:lnTo>
                      <a:lnTo>
                        <a:pt x="2231" y="268"/>
                      </a:lnTo>
                      <a:lnTo>
                        <a:pt x="2221" y="283"/>
                      </a:lnTo>
                      <a:lnTo>
                        <a:pt x="2210" y="300"/>
                      </a:lnTo>
                      <a:lnTo>
                        <a:pt x="2199" y="317"/>
                      </a:lnTo>
                      <a:lnTo>
                        <a:pt x="2188" y="336"/>
                      </a:lnTo>
                      <a:lnTo>
                        <a:pt x="2176" y="356"/>
                      </a:lnTo>
                      <a:lnTo>
                        <a:pt x="2163" y="377"/>
                      </a:lnTo>
                      <a:lnTo>
                        <a:pt x="2151" y="399"/>
                      </a:lnTo>
                      <a:lnTo>
                        <a:pt x="2138" y="423"/>
                      </a:lnTo>
                      <a:lnTo>
                        <a:pt x="2125" y="446"/>
                      </a:lnTo>
                      <a:lnTo>
                        <a:pt x="2111" y="472"/>
                      </a:lnTo>
                      <a:lnTo>
                        <a:pt x="2097" y="497"/>
                      </a:lnTo>
                      <a:lnTo>
                        <a:pt x="2083" y="525"/>
                      </a:lnTo>
                      <a:lnTo>
                        <a:pt x="2060" y="570"/>
                      </a:lnTo>
                      <a:lnTo>
                        <a:pt x="2037" y="612"/>
                      </a:lnTo>
                      <a:lnTo>
                        <a:pt x="2015" y="653"/>
                      </a:lnTo>
                      <a:lnTo>
                        <a:pt x="1993" y="694"/>
                      </a:lnTo>
                      <a:lnTo>
                        <a:pt x="1972" y="731"/>
                      </a:lnTo>
                      <a:lnTo>
                        <a:pt x="1950" y="768"/>
                      </a:lnTo>
                      <a:lnTo>
                        <a:pt x="1929" y="803"/>
                      </a:lnTo>
                      <a:lnTo>
                        <a:pt x="1908" y="837"/>
                      </a:lnTo>
                      <a:lnTo>
                        <a:pt x="1888" y="869"/>
                      </a:lnTo>
                      <a:lnTo>
                        <a:pt x="1867" y="898"/>
                      </a:lnTo>
                      <a:lnTo>
                        <a:pt x="1847" y="927"/>
                      </a:lnTo>
                      <a:lnTo>
                        <a:pt x="1827" y="955"/>
                      </a:lnTo>
                      <a:lnTo>
                        <a:pt x="1809" y="981"/>
                      </a:lnTo>
                      <a:lnTo>
                        <a:pt x="1790" y="1004"/>
                      </a:lnTo>
                      <a:lnTo>
                        <a:pt x="1771" y="1026"/>
                      </a:lnTo>
                      <a:lnTo>
                        <a:pt x="1752" y="1048"/>
                      </a:lnTo>
                      <a:lnTo>
                        <a:pt x="1739" y="1063"/>
                      </a:lnTo>
                      <a:lnTo>
                        <a:pt x="1725" y="1078"/>
                      </a:lnTo>
                      <a:lnTo>
                        <a:pt x="1710" y="1092"/>
                      </a:lnTo>
                      <a:lnTo>
                        <a:pt x="1695" y="1106"/>
                      </a:lnTo>
                      <a:lnTo>
                        <a:pt x="1679" y="1120"/>
                      </a:lnTo>
                      <a:lnTo>
                        <a:pt x="1664" y="1135"/>
                      </a:lnTo>
                      <a:lnTo>
                        <a:pt x="1647" y="1149"/>
                      </a:lnTo>
                      <a:lnTo>
                        <a:pt x="1631" y="1163"/>
                      </a:lnTo>
                      <a:lnTo>
                        <a:pt x="1613" y="1178"/>
                      </a:lnTo>
                      <a:lnTo>
                        <a:pt x="1595" y="1192"/>
                      </a:lnTo>
                      <a:lnTo>
                        <a:pt x="1577" y="1206"/>
                      </a:lnTo>
                      <a:lnTo>
                        <a:pt x="1558" y="1220"/>
                      </a:lnTo>
                      <a:lnTo>
                        <a:pt x="1539" y="1232"/>
                      </a:lnTo>
                      <a:lnTo>
                        <a:pt x="1519" y="1246"/>
                      </a:lnTo>
                      <a:lnTo>
                        <a:pt x="1499" y="1260"/>
                      </a:lnTo>
                      <a:lnTo>
                        <a:pt x="1478" y="1273"/>
                      </a:lnTo>
                      <a:lnTo>
                        <a:pt x="1457" y="1286"/>
                      </a:lnTo>
                      <a:lnTo>
                        <a:pt x="1437" y="1298"/>
                      </a:lnTo>
                      <a:lnTo>
                        <a:pt x="1416" y="1310"/>
                      </a:lnTo>
                      <a:lnTo>
                        <a:pt x="1395" y="1322"/>
                      </a:lnTo>
                      <a:lnTo>
                        <a:pt x="1374" y="1334"/>
                      </a:lnTo>
                      <a:lnTo>
                        <a:pt x="1354" y="1344"/>
                      </a:lnTo>
                      <a:lnTo>
                        <a:pt x="1333" y="1355"/>
                      </a:lnTo>
                      <a:lnTo>
                        <a:pt x="1314" y="1366"/>
                      </a:lnTo>
                      <a:lnTo>
                        <a:pt x="1293" y="1375"/>
                      </a:lnTo>
                      <a:lnTo>
                        <a:pt x="1273" y="1385"/>
                      </a:lnTo>
                      <a:lnTo>
                        <a:pt x="1253" y="1393"/>
                      </a:lnTo>
                      <a:lnTo>
                        <a:pt x="1233" y="1402"/>
                      </a:lnTo>
                      <a:lnTo>
                        <a:pt x="1212" y="1411"/>
                      </a:lnTo>
                      <a:lnTo>
                        <a:pt x="1193" y="1418"/>
                      </a:lnTo>
                      <a:lnTo>
                        <a:pt x="1173" y="1425"/>
                      </a:lnTo>
                      <a:lnTo>
                        <a:pt x="1153" y="1432"/>
                      </a:lnTo>
                      <a:lnTo>
                        <a:pt x="1133" y="1438"/>
                      </a:lnTo>
                      <a:lnTo>
                        <a:pt x="1115" y="1445"/>
                      </a:lnTo>
                      <a:lnTo>
                        <a:pt x="1095" y="1450"/>
                      </a:lnTo>
                      <a:lnTo>
                        <a:pt x="1075" y="1456"/>
                      </a:lnTo>
                      <a:lnTo>
                        <a:pt x="1054" y="1462"/>
                      </a:lnTo>
                      <a:lnTo>
                        <a:pt x="1034" y="1466"/>
                      </a:lnTo>
                      <a:lnTo>
                        <a:pt x="1013" y="1471"/>
                      </a:lnTo>
                      <a:lnTo>
                        <a:pt x="993" y="1476"/>
                      </a:lnTo>
                      <a:lnTo>
                        <a:pt x="972" y="1480"/>
                      </a:lnTo>
                      <a:lnTo>
                        <a:pt x="950" y="1483"/>
                      </a:lnTo>
                      <a:lnTo>
                        <a:pt x="929" y="1487"/>
                      </a:lnTo>
                      <a:lnTo>
                        <a:pt x="908" y="1491"/>
                      </a:lnTo>
                      <a:lnTo>
                        <a:pt x="886" y="1494"/>
                      </a:lnTo>
                      <a:lnTo>
                        <a:pt x="864" y="1496"/>
                      </a:lnTo>
                      <a:lnTo>
                        <a:pt x="842" y="1498"/>
                      </a:lnTo>
                      <a:lnTo>
                        <a:pt x="820" y="1500"/>
                      </a:lnTo>
                      <a:lnTo>
                        <a:pt x="571" y="2140"/>
                      </a:lnTo>
                      <a:lnTo>
                        <a:pt x="360" y="2140"/>
                      </a:lnTo>
                      <a:lnTo>
                        <a:pt x="609" y="1500"/>
                      </a:lnTo>
                      <a:lnTo>
                        <a:pt x="578" y="1497"/>
                      </a:lnTo>
                      <a:lnTo>
                        <a:pt x="547" y="1493"/>
                      </a:lnTo>
                      <a:lnTo>
                        <a:pt x="518" y="1487"/>
                      </a:lnTo>
                      <a:lnTo>
                        <a:pt x="488" y="1482"/>
                      </a:lnTo>
                      <a:lnTo>
                        <a:pt x="460" y="1476"/>
                      </a:lnTo>
                      <a:lnTo>
                        <a:pt x="433" y="1468"/>
                      </a:lnTo>
                      <a:lnTo>
                        <a:pt x="406" y="1461"/>
                      </a:lnTo>
                      <a:lnTo>
                        <a:pt x="381" y="1452"/>
                      </a:lnTo>
                      <a:lnTo>
                        <a:pt x="357" y="1443"/>
                      </a:lnTo>
                      <a:lnTo>
                        <a:pt x="332" y="1432"/>
                      </a:lnTo>
                      <a:lnTo>
                        <a:pt x="309" y="1421"/>
                      </a:lnTo>
                      <a:lnTo>
                        <a:pt x="286" y="1409"/>
                      </a:lnTo>
                      <a:lnTo>
                        <a:pt x="265" y="1398"/>
                      </a:lnTo>
                      <a:lnTo>
                        <a:pt x="244" y="1384"/>
                      </a:lnTo>
                      <a:lnTo>
                        <a:pt x="223" y="1371"/>
                      </a:lnTo>
                      <a:lnTo>
                        <a:pt x="204" y="1356"/>
                      </a:lnTo>
                      <a:lnTo>
                        <a:pt x="185" y="1341"/>
                      </a:lnTo>
                      <a:lnTo>
                        <a:pt x="169" y="1325"/>
                      </a:lnTo>
                      <a:lnTo>
                        <a:pt x="152" y="1309"/>
                      </a:lnTo>
                      <a:lnTo>
                        <a:pt x="137" y="1292"/>
                      </a:lnTo>
                      <a:lnTo>
                        <a:pt x="121" y="1275"/>
                      </a:lnTo>
                      <a:lnTo>
                        <a:pt x="108" y="1258"/>
                      </a:lnTo>
                      <a:lnTo>
                        <a:pt x="96" y="1239"/>
                      </a:lnTo>
                      <a:lnTo>
                        <a:pt x="84" y="1221"/>
                      </a:lnTo>
                      <a:lnTo>
                        <a:pt x="73" y="1201"/>
                      </a:lnTo>
                      <a:lnTo>
                        <a:pt x="64" y="1181"/>
                      </a:lnTo>
                      <a:lnTo>
                        <a:pt x="55" y="1161"/>
                      </a:lnTo>
                      <a:lnTo>
                        <a:pt x="47" y="1140"/>
                      </a:lnTo>
                      <a:lnTo>
                        <a:pt x="41" y="1118"/>
                      </a:lnTo>
                      <a:lnTo>
                        <a:pt x="35" y="1097"/>
                      </a:lnTo>
                      <a:lnTo>
                        <a:pt x="31" y="1074"/>
                      </a:lnTo>
                      <a:lnTo>
                        <a:pt x="27" y="1051"/>
                      </a:lnTo>
                      <a:lnTo>
                        <a:pt x="25" y="1033"/>
                      </a:lnTo>
                      <a:lnTo>
                        <a:pt x="24" y="1013"/>
                      </a:lnTo>
                      <a:lnTo>
                        <a:pt x="24" y="990"/>
                      </a:lnTo>
                      <a:lnTo>
                        <a:pt x="25" y="967"/>
                      </a:lnTo>
                      <a:lnTo>
                        <a:pt x="26" y="940"/>
                      </a:lnTo>
                      <a:lnTo>
                        <a:pt x="28" y="912"/>
                      </a:lnTo>
                      <a:lnTo>
                        <a:pt x="32" y="881"/>
                      </a:lnTo>
                      <a:lnTo>
                        <a:pt x="36" y="849"/>
                      </a:lnTo>
                      <a:lnTo>
                        <a:pt x="42" y="815"/>
                      </a:lnTo>
                      <a:lnTo>
                        <a:pt x="47" y="779"/>
                      </a:lnTo>
                      <a:lnTo>
                        <a:pt x="55" y="742"/>
                      </a:lnTo>
                      <a:lnTo>
                        <a:pt x="63" y="701"/>
                      </a:lnTo>
                      <a:lnTo>
                        <a:pt x="71" y="659"/>
                      </a:lnTo>
                      <a:lnTo>
                        <a:pt x="81" y="616"/>
                      </a:lnTo>
                      <a:lnTo>
                        <a:pt x="91" y="570"/>
                      </a:lnTo>
                      <a:lnTo>
                        <a:pt x="104" y="522"/>
                      </a:lnTo>
                      <a:lnTo>
                        <a:pt x="111" y="493"/>
                      </a:lnTo>
                      <a:lnTo>
                        <a:pt x="118" y="465"/>
                      </a:lnTo>
                      <a:lnTo>
                        <a:pt x="125" y="439"/>
                      </a:lnTo>
                      <a:lnTo>
                        <a:pt x="130" y="414"/>
                      </a:lnTo>
                      <a:lnTo>
                        <a:pt x="136" y="389"/>
                      </a:lnTo>
                      <a:lnTo>
                        <a:pt x="140" y="367"/>
                      </a:lnTo>
                      <a:lnTo>
                        <a:pt x="144" y="346"/>
                      </a:lnTo>
                      <a:lnTo>
                        <a:pt x="149" y="325"/>
                      </a:lnTo>
                      <a:lnTo>
                        <a:pt x="152" y="306"/>
                      </a:lnTo>
                      <a:lnTo>
                        <a:pt x="154" y="288"/>
                      </a:lnTo>
                      <a:lnTo>
                        <a:pt x="157" y="271"/>
                      </a:lnTo>
                      <a:lnTo>
                        <a:pt x="159" y="256"/>
                      </a:lnTo>
                      <a:lnTo>
                        <a:pt x="161" y="241"/>
                      </a:lnTo>
                      <a:lnTo>
                        <a:pt x="162" y="228"/>
                      </a:lnTo>
                      <a:lnTo>
                        <a:pt x="163" y="217"/>
                      </a:lnTo>
                      <a:lnTo>
                        <a:pt x="163" y="206"/>
                      </a:lnTo>
                      <a:lnTo>
                        <a:pt x="162" y="187"/>
                      </a:lnTo>
                      <a:lnTo>
                        <a:pt x="160" y="169"/>
                      </a:lnTo>
                      <a:lnTo>
                        <a:pt x="155" y="152"/>
                      </a:lnTo>
                      <a:lnTo>
                        <a:pt x="150" y="138"/>
                      </a:lnTo>
                      <a:lnTo>
                        <a:pt x="143" y="124"/>
                      </a:lnTo>
                      <a:lnTo>
                        <a:pt x="136" y="113"/>
                      </a:lnTo>
                      <a:lnTo>
                        <a:pt x="127" y="104"/>
                      </a:lnTo>
                      <a:lnTo>
                        <a:pt x="117" y="95"/>
                      </a:lnTo>
                      <a:lnTo>
                        <a:pt x="109" y="91"/>
                      </a:lnTo>
                      <a:lnTo>
                        <a:pt x="100" y="86"/>
                      </a:lnTo>
                      <a:lnTo>
                        <a:pt x="88" y="82"/>
                      </a:lnTo>
                      <a:lnTo>
                        <a:pt x="75" y="79"/>
                      </a:lnTo>
                      <a:lnTo>
                        <a:pt x="58" y="77"/>
                      </a:lnTo>
                      <a:lnTo>
                        <a:pt x="41" y="75"/>
                      </a:lnTo>
                      <a:lnTo>
                        <a:pt x="21" y="74"/>
                      </a:lnTo>
                      <a:lnTo>
                        <a:pt x="0" y="74"/>
                      </a:lnTo>
                      <a:lnTo>
                        <a:pt x="20" y="23"/>
                      </a:lnTo>
                      <a:lnTo>
                        <a:pt x="41" y="20"/>
                      </a:lnTo>
                      <a:lnTo>
                        <a:pt x="60" y="18"/>
                      </a:lnTo>
                      <a:lnTo>
                        <a:pt x="79" y="15"/>
                      </a:lnTo>
                      <a:lnTo>
                        <a:pt x="98" y="13"/>
                      </a:lnTo>
                      <a:lnTo>
                        <a:pt x="115" y="11"/>
                      </a:lnTo>
                      <a:lnTo>
                        <a:pt x="131" y="9"/>
                      </a:lnTo>
                      <a:lnTo>
                        <a:pt x="148" y="7"/>
                      </a:lnTo>
                      <a:lnTo>
                        <a:pt x="162" y="5"/>
                      </a:lnTo>
                      <a:lnTo>
                        <a:pt x="176" y="4"/>
                      </a:lnTo>
                      <a:lnTo>
                        <a:pt x="190" y="3"/>
                      </a:lnTo>
                      <a:lnTo>
                        <a:pt x="202" y="2"/>
                      </a:lnTo>
                      <a:lnTo>
                        <a:pt x="214" y="1"/>
                      </a:lnTo>
                      <a:lnTo>
                        <a:pt x="224" y="1"/>
                      </a:lnTo>
                      <a:lnTo>
                        <a:pt x="234" y="0"/>
                      </a:lnTo>
                      <a:lnTo>
                        <a:pt x="243" y="0"/>
                      </a:lnTo>
                      <a:lnTo>
                        <a:pt x="251" y="0"/>
                      </a:lnTo>
                      <a:lnTo>
                        <a:pt x="265" y="0"/>
                      </a:lnTo>
                      <a:lnTo>
                        <a:pt x="278" y="1"/>
                      </a:lnTo>
                      <a:lnTo>
                        <a:pt x="292" y="2"/>
                      </a:lnTo>
                      <a:lnTo>
                        <a:pt x="306" y="3"/>
                      </a:lnTo>
                      <a:lnTo>
                        <a:pt x="318" y="5"/>
                      </a:lnTo>
                      <a:lnTo>
                        <a:pt x="331" y="7"/>
                      </a:lnTo>
                      <a:lnTo>
                        <a:pt x="343" y="10"/>
                      </a:lnTo>
                      <a:lnTo>
                        <a:pt x="355" y="13"/>
                      </a:lnTo>
                      <a:lnTo>
                        <a:pt x="368" y="16"/>
                      </a:lnTo>
                      <a:lnTo>
                        <a:pt x="379" y="20"/>
                      </a:lnTo>
                      <a:lnTo>
                        <a:pt x="390" y="25"/>
                      </a:lnTo>
                      <a:lnTo>
                        <a:pt x="401" y="29"/>
                      </a:lnTo>
                      <a:lnTo>
                        <a:pt x="412" y="34"/>
                      </a:lnTo>
                      <a:lnTo>
                        <a:pt x="422" y="39"/>
                      </a:lnTo>
                      <a:lnTo>
                        <a:pt x="432" y="46"/>
                      </a:lnTo>
                      <a:lnTo>
                        <a:pt x="442" y="52"/>
                      </a:lnTo>
                      <a:lnTo>
                        <a:pt x="459" y="66"/>
                      </a:lnTo>
                      <a:lnTo>
                        <a:pt x="475" y="81"/>
                      </a:lnTo>
                      <a:lnTo>
                        <a:pt x="489" y="98"/>
                      </a:lnTo>
                      <a:lnTo>
                        <a:pt x="500" y="117"/>
                      </a:lnTo>
                      <a:lnTo>
                        <a:pt x="510" y="138"/>
                      </a:lnTo>
                      <a:lnTo>
                        <a:pt x="517" y="160"/>
                      </a:lnTo>
                      <a:lnTo>
                        <a:pt x="522" y="184"/>
                      </a:lnTo>
                      <a:lnTo>
                        <a:pt x="526" y="209"/>
                      </a:lnTo>
                      <a:lnTo>
                        <a:pt x="527" y="223"/>
                      </a:lnTo>
                      <a:lnTo>
                        <a:pt x="527" y="238"/>
                      </a:lnTo>
                      <a:lnTo>
                        <a:pt x="526" y="254"/>
                      </a:lnTo>
                      <a:lnTo>
                        <a:pt x="525" y="271"/>
                      </a:lnTo>
                      <a:lnTo>
                        <a:pt x="522" y="289"/>
                      </a:lnTo>
                      <a:lnTo>
                        <a:pt x="520" y="308"/>
                      </a:lnTo>
                      <a:lnTo>
                        <a:pt x="518" y="330"/>
                      </a:lnTo>
                      <a:lnTo>
                        <a:pt x="515" y="351"/>
                      </a:lnTo>
                      <a:lnTo>
                        <a:pt x="510" y="375"/>
                      </a:lnTo>
                      <a:lnTo>
                        <a:pt x="505" y="399"/>
                      </a:lnTo>
                      <a:lnTo>
                        <a:pt x="500" y="425"/>
                      </a:lnTo>
                      <a:lnTo>
                        <a:pt x="494" y="451"/>
                      </a:lnTo>
                      <a:lnTo>
                        <a:pt x="487" y="479"/>
                      </a:lnTo>
                      <a:lnTo>
                        <a:pt x="479" y="508"/>
                      </a:lnTo>
                      <a:lnTo>
                        <a:pt x="472" y="539"/>
                      </a:lnTo>
                      <a:lnTo>
                        <a:pt x="463" y="570"/>
                      </a:lnTo>
                      <a:lnTo>
                        <a:pt x="449" y="617"/>
                      </a:lnTo>
                      <a:lnTo>
                        <a:pt x="437" y="662"/>
                      </a:lnTo>
                      <a:lnTo>
                        <a:pt x="426" y="704"/>
                      </a:lnTo>
                      <a:lnTo>
                        <a:pt x="415" y="746"/>
                      </a:lnTo>
                      <a:lnTo>
                        <a:pt x="405" y="785"/>
                      </a:lnTo>
                      <a:lnTo>
                        <a:pt x="397" y="824"/>
                      </a:lnTo>
                      <a:lnTo>
                        <a:pt x="389" y="860"/>
                      </a:lnTo>
                      <a:lnTo>
                        <a:pt x="382" y="894"/>
                      </a:lnTo>
                      <a:lnTo>
                        <a:pt x="376" y="926"/>
                      </a:lnTo>
                      <a:lnTo>
                        <a:pt x="371" y="957"/>
                      </a:lnTo>
                      <a:lnTo>
                        <a:pt x="368" y="986"/>
                      </a:lnTo>
                      <a:lnTo>
                        <a:pt x="364" y="1014"/>
                      </a:lnTo>
                      <a:lnTo>
                        <a:pt x="361" y="1039"/>
                      </a:lnTo>
                      <a:lnTo>
                        <a:pt x="360" y="1063"/>
                      </a:lnTo>
                      <a:lnTo>
                        <a:pt x="360" y="1084"/>
                      </a:lnTo>
                      <a:lnTo>
                        <a:pt x="360" y="1104"/>
                      </a:lnTo>
                      <a:lnTo>
                        <a:pt x="361" y="1124"/>
                      </a:lnTo>
                      <a:lnTo>
                        <a:pt x="362" y="1142"/>
                      </a:lnTo>
                      <a:lnTo>
                        <a:pt x="364" y="1160"/>
                      </a:lnTo>
                      <a:lnTo>
                        <a:pt x="367" y="1176"/>
                      </a:lnTo>
                      <a:lnTo>
                        <a:pt x="370" y="1193"/>
                      </a:lnTo>
                      <a:lnTo>
                        <a:pt x="373" y="1208"/>
                      </a:lnTo>
                      <a:lnTo>
                        <a:pt x="378" y="1223"/>
                      </a:lnTo>
                      <a:lnTo>
                        <a:pt x="382" y="1237"/>
                      </a:lnTo>
                      <a:lnTo>
                        <a:pt x="386" y="1250"/>
                      </a:lnTo>
                      <a:lnTo>
                        <a:pt x="392" y="1263"/>
                      </a:lnTo>
                      <a:lnTo>
                        <a:pt x="397" y="1275"/>
                      </a:lnTo>
                      <a:lnTo>
                        <a:pt x="404" y="1286"/>
                      </a:lnTo>
                      <a:lnTo>
                        <a:pt x="411" y="1296"/>
                      </a:lnTo>
                      <a:lnTo>
                        <a:pt x="418" y="1306"/>
                      </a:lnTo>
                      <a:lnTo>
                        <a:pt x="426" y="1314"/>
                      </a:lnTo>
                      <a:lnTo>
                        <a:pt x="434" y="1323"/>
                      </a:lnTo>
                      <a:lnTo>
                        <a:pt x="443" y="1331"/>
                      </a:lnTo>
                      <a:lnTo>
                        <a:pt x="452" y="1339"/>
                      </a:lnTo>
                      <a:lnTo>
                        <a:pt x="462" y="1345"/>
                      </a:lnTo>
                      <a:lnTo>
                        <a:pt x="472" y="1353"/>
                      </a:lnTo>
                      <a:lnTo>
                        <a:pt x="483" y="1359"/>
                      </a:lnTo>
                      <a:lnTo>
                        <a:pt x="494" y="1367"/>
                      </a:lnTo>
                      <a:lnTo>
                        <a:pt x="506" y="1372"/>
                      </a:lnTo>
                      <a:lnTo>
                        <a:pt x="519" y="1379"/>
                      </a:lnTo>
                      <a:lnTo>
                        <a:pt x="532" y="1384"/>
                      </a:lnTo>
                      <a:lnTo>
                        <a:pt x="547" y="1389"/>
                      </a:lnTo>
                      <a:lnTo>
                        <a:pt x="561" y="1395"/>
                      </a:lnTo>
                      <a:lnTo>
                        <a:pt x="577" y="1399"/>
                      </a:lnTo>
                      <a:lnTo>
                        <a:pt x="592" y="1403"/>
                      </a:lnTo>
                      <a:lnTo>
                        <a:pt x="609" y="1407"/>
                      </a:lnTo>
                      <a:lnTo>
                        <a:pt x="625" y="1411"/>
                      </a:lnTo>
                      <a:lnTo>
                        <a:pt x="643" y="1414"/>
                      </a:lnTo>
                      <a:lnTo>
                        <a:pt x="1177" y="41"/>
                      </a:lnTo>
                      <a:lnTo>
                        <a:pt x="1387" y="4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" name="Freeform 191"/>
                <p:cNvSpPr>
                  <a:spLocks/>
                </p:cNvSpPr>
                <p:nvPr/>
              </p:nvSpPr>
              <p:spPr bwMode="auto">
                <a:xfrm>
                  <a:off x="367" y="117"/>
                  <a:ext cx="512" cy="238"/>
                </a:xfrm>
                <a:custGeom>
                  <a:avLst/>
                  <a:gdLst>
                    <a:gd name="T0" fmla="*/ 0 w 2558"/>
                    <a:gd name="T1" fmla="*/ 0 h 2140"/>
                    <a:gd name="T2" fmla="*/ 0 w 2558"/>
                    <a:gd name="T3" fmla="*/ 0 h 2140"/>
                    <a:gd name="T4" fmla="*/ 0 w 2558"/>
                    <a:gd name="T5" fmla="*/ 0 h 2140"/>
                    <a:gd name="T6" fmla="*/ 0 w 2558"/>
                    <a:gd name="T7" fmla="*/ 0 h 2140"/>
                    <a:gd name="T8" fmla="*/ 0 w 2558"/>
                    <a:gd name="T9" fmla="*/ 0 h 2140"/>
                    <a:gd name="T10" fmla="*/ 0 w 2558"/>
                    <a:gd name="T11" fmla="*/ 0 h 2140"/>
                    <a:gd name="T12" fmla="*/ 0 w 2558"/>
                    <a:gd name="T13" fmla="*/ 0 h 2140"/>
                    <a:gd name="T14" fmla="*/ 0 w 2558"/>
                    <a:gd name="T15" fmla="*/ 0 h 2140"/>
                    <a:gd name="T16" fmla="*/ 0 w 2558"/>
                    <a:gd name="T17" fmla="*/ 0 h 2140"/>
                    <a:gd name="T18" fmla="*/ 0 w 2558"/>
                    <a:gd name="T19" fmla="*/ 0 h 2140"/>
                    <a:gd name="T20" fmla="*/ 0 w 2558"/>
                    <a:gd name="T21" fmla="*/ 0 h 2140"/>
                    <a:gd name="T22" fmla="*/ 0 w 2558"/>
                    <a:gd name="T23" fmla="*/ 0 h 2140"/>
                    <a:gd name="T24" fmla="*/ 0 w 2558"/>
                    <a:gd name="T25" fmla="*/ 0 h 2140"/>
                    <a:gd name="T26" fmla="*/ 0 w 2558"/>
                    <a:gd name="T27" fmla="*/ 0 h 2140"/>
                    <a:gd name="T28" fmla="*/ 0 w 2558"/>
                    <a:gd name="T29" fmla="*/ 0 h 2140"/>
                    <a:gd name="T30" fmla="*/ 0 w 2558"/>
                    <a:gd name="T31" fmla="*/ 0 h 2140"/>
                    <a:gd name="T32" fmla="*/ 0 w 2558"/>
                    <a:gd name="T33" fmla="*/ 0 h 2140"/>
                    <a:gd name="T34" fmla="*/ 0 w 2558"/>
                    <a:gd name="T35" fmla="*/ 0 h 2140"/>
                    <a:gd name="T36" fmla="*/ 0 w 2558"/>
                    <a:gd name="T37" fmla="*/ 0 h 2140"/>
                    <a:gd name="T38" fmla="*/ 0 w 2558"/>
                    <a:gd name="T39" fmla="*/ 0 h 2140"/>
                    <a:gd name="T40" fmla="*/ 0 w 2558"/>
                    <a:gd name="T41" fmla="*/ 0 h 2140"/>
                    <a:gd name="T42" fmla="*/ 0 w 2558"/>
                    <a:gd name="T43" fmla="*/ 0 h 2140"/>
                    <a:gd name="T44" fmla="*/ 0 w 2558"/>
                    <a:gd name="T45" fmla="*/ 0 h 2140"/>
                    <a:gd name="T46" fmla="*/ 0 w 2558"/>
                    <a:gd name="T47" fmla="*/ 0 h 2140"/>
                    <a:gd name="T48" fmla="*/ 0 w 2558"/>
                    <a:gd name="T49" fmla="*/ 0 h 2140"/>
                    <a:gd name="T50" fmla="*/ 0 w 2558"/>
                    <a:gd name="T51" fmla="*/ 0 h 2140"/>
                    <a:gd name="T52" fmla="*/ 0 w 2558"/>
                    <a:gd name="T53" fmla="*/ 0 h 2140"/>
                    <a:gd name="T54" fmla="*/ 0 w 2558"/>
                    <a:gd name="T55" fmla="*/ 0 h 2140"/>
                    <a:gd name="T56" fmla="*/ 0 w 2558"/>
                    <a:gd name="T57" fmla="*/ 0 h 2140"/>
                    <a:gd name="T58" fmla="*/ 0 w 2558"/>
                    <a:gd name="T59" fmla="*/ 0 h 2140"/>
                    <a:gd name="T60" fmla="*/ 0 w 2558"/>
                    <a:gd name="T61" fmla="*/ 0 h 2140"/>
                    <a:gd name="T62" fmla="*/ 0 w 2558"/>
                    <a:gd name="T63" fmla="*/ 0 h 2140"/>
                    <a:gd name="T64" fmla="*/ 0 w 2558"/>
                    <a:gd name="T65" fmla="*/ 0 h 2140"/>
                    <a:gd name="T66" fmla="*/ 0 w 2558"/>
                    <a:gd name="T67" fmla="*/ 0 h 2140"/>
                    <a:gd name="T68" fmla="*/ 0 w 2558"/>
                    <a:gd name="T69" fmla="*/ 0 h 2140"/>
                    <a:gd name="T70" fmla="*/ 0 w 2558"/>
                    <a:gd name="T71" fmla="*/ 0 h 2140"/>
                    <a:gd name="T72" fmla="*/ 0 w 2558"/>
                    <a:gd name="T73" fmla="*/ 0 h 2140"/>
                    <a:gd name="T74" fmla="*/ 0 w 2558"/>
                    <a:gd name="T75" fmla="*/ 0 h 2140"/>
                    <a:gd name="T76" fmla="*/ 0 w 2558"/>
                    <a:gd name="T77" fmla="*/ 0 h 2140"/>
                    <a:gd name="T78" fmla="*/ 0 w 2558"/>
                    <a:gd name="T79" fmla="*/ 0 h 2140"/>
                    <a:gd name="T80" fmla="*/ 0 w 2558"/>
                    <a:gd name="T81" fmla="*/ 0 h 2140"/>
                    <a:gd name="T82" fmla="*/ 0 w 2558"/>
                    <a:gd name="T83" fmla="*/ 0 h 2140"/>
                    <a:gd name="T84" fmla="*/ 0 w 2558"/>
                    <a:gd name="T85" fmla="*/ 0 h 2140"/>
                    <a:gd name="T86" fmla="*/ 0 w 2558"/>
                    <a:gd name="T87" fmla="*/ 0 h 2140"/>
                    <a:gd name="T88" fmla="*/ 0 w 2558"/>
                    <a:gd name="T89" fmla="*/ 0 h 2140"/>
                    <a:gd name="T90" fmla="*/ 0 w 2558"/>
                    <a:gd name="T91" fmla="*/ 0 h 2140"/>
                    <a:gd name="T92" fmla="*/ 0 w 2558"/>
                    <a:gd name="T93" fmla="*/ 0 h 2140"/>
                    <a:gd name="T94" fmla="*/ 0 w 2558"/>
                    <a:gd name="T95" fmla="*/ 0 h 2140"/>
                    <a:gd name="T96" fmla="*/ 0 w 2558"/>
                    <a:gd name="T97" fmla="*/ 0 h 2140"/>
                    <a:gd name="T98" fmla="*/ 0 w 2558"/>
                    <a:gd name="T99" fmla="*/ 0 h 2140"/>
                    <a:gd name="T100" fmla="*/ 0 w 2558"/>
                    <a:gd name="T101" fmla="*/ 0 h 2140"/>
                    <a:gd name="T102" fmla="*/ 0 w 2558"/>
                    <a:gd name="T103" fmla="*/ 0 h 2140"/>
                    <a:gd name="T104" fmla="*/ 0 w 2558"/>
                    <a:gd name="T105" fmla="*/ 0 h 2140"/>
                    <a:gd name="T106" fmla="*/ 0 w 2558"/>
                    <a:gd name="T107" fmla="*/ 0 h 2140"/>
                    <a:gd name="T108" fmla="*/ 0 w 2558"/>
                    <a:gd name="T109" fmla="*/ 0 h 2140"/>
                    <a:gd name="T110" fmla="*/ 0 w 2558"/>
                    <a:gd name="T111" fmla="*/ 0 h 2140"/>
                    <a:gd name="T112" fmla="*/ 0 w 2558"/>
                    <a:gd name="T113" fmla="*/ 0 h 2140"/>
                    <a:gd name="T114" fmla="*/ 0 w 2558"/>
                    <a:gd name="T115" fmla="*/ 0 h 214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558" h="2140">
                      <a:moveTo>
                        <a:pt x="1387" y="41"/>
                      </a:moveTo>
                      <a:lnTo>
                        <a:pt x="854" y="1414"/>
                      </a:lnTo>
                      <a:lnTo>
                        <a:pt x="873" y="1411"/>
                      </a:lnTo>
                      <a:lnTo>
                        <a:pt x="893" y="1407"/>
                      </a:lnTo>
                      <a:lnTo>
                        <a:pt x="911" y="1404"/>
                      </a:lnTo>
                      <a:lnTo>
                        <a:pt x="929" y="1400"/>
                      </a:lnTo>
                      <a:lnTo>
                        <a:pt x="948" y="1396"/>
                      </a:lnTo>
                      <a:lnTo>
                        <a:pt x="965" y="1391"/>
                      </a:lnTo>
                      <a:lnTo>
                        <a:pt x="983" y="1386"/>
                      </a:lnTo>
                      <a:lnTo>
                        <a:pt x="1000" y="1381"/>
                      </a:lnTo>
                      <a:lnTo>
                        <a:pt x="1016" y="1375"/>
                      </a:lnTo>
                      <a:lnTo>
                        <a:pt x="1033" y="1369"/>
                      </a:lnTo>
                      <a:lnTo>
                        <a:pt x="1049" y="1364"/>
                      </a:lnTo>
                      <a:lnTo>
                        <a:pt x="1065" y="1357"/>
                      </a:lnTo>
                      <a:lnTo>
                        <a:pt x="1080" y="1350"/>
                      </a:lnTo>
                      <a:lnTo>
                        <a:pt x="1096" y="1343"/>
                      </a:lnTo>
                      <a:lnTo>
                        <a:pt x="1110" y="1336"/>
                      </a:lnTo>
                      <a:lnTo>
                        <a:pt x="1125" y="1328"/>
                      </a:lnTo>
                      <a:lnTo>
                        <a:pt x="1139" y="1320"/>
                      </a:lnTo>
                      <a:lnTo>
                        <a:pt x="1153" y="1311"/>
                      </a:lnTo>
                      <a:lnTo>
                        <a:pt x="1168" y="1302"/>
                      </a:lnTo>
                      <a:lnTo>
                        <a:pt x="1183" y="1291"/>
                      </a:lnTo>
                      <a:lnTo>
                        <a:pt x="1198" y="1280"/>
                      </a:lnTo>
                      <a:lnTo>
                        <a:pt x="1213" y="1269"/>
                      </a:lnTo>
                      <a:lnTo>
                        <a:pt x="1229" y="1256"/>
                      </a:lnTo>
                      <a:lnTo>
                        <a:pt x="1244" y="1243"/>
                      </a:lnTo>
                      <a:lnTo>
                        <a:pt x="1258" y="1229"/>
                      </a:lnTo>
                      <a:lnTo>
                        <a:pt x="1274" y="1215"/>
                      </a:lnTo>
                      <a:lnTo>
                        <a:pt x="1289" y="1199"/>
                      </a:lnTo>
                      <a:lnTo>
                        <a:pt x="1305" y="1184"/>
                      </a:lnTo>
                      <a:lnTo>
                        <a:pt x="1320" y="1167"/>
                      </a:lnTo>
                      <a:lnTo>
                        <a:pt x="1336" y="1150"/>
                      </a:lnTo>
                      <a:lnTo>
                        <a:pt x="1351" y="1132"/>
                      </a:lnTo>
                      <a:lnTo>
                        <a:pt x="1367" y="1114"/>
                      </a:lnTo>
                      <a:lnTo>
                        <a:pt x="1383" y="1094"/>
                      </a:lnTo>
                      <a:lnTo>
                        <a:pt x="1400" y="1072"/>
                      </a:lnTo>
                      <a:lnTo>
                        <a:pt x="1416" y="1049"/>
                      </a:lnTo>
                      <a:lnTo>
                        <a:pt x="1434" y="1023"/>
                      </a:lnTo>
                      <a:lnTo>
                        <a:pt x="1453" y="995"/>
                      </a:lnTo>
                      <a:lnTo>
                        <a:pt x="1472" y="966"/>
                      </a:lnTo>
                      <a:lnTo>
                        <a:pt x="1492" y="935"/>
                      </a:lnTo>
                      <a:lnTo>
                        <a:pt x="1511" y="902"/>
                      </a:lnTo>
                      <a:lnTo>
                        <a:pt x="1532" y="866"/>
                      </a:lnTo>
                      <a:lnTo>
                        <a:pt x="1553" y="829"/>
                      </a:lnTo>
                      <a:lnTo>
                        <a:pt x="1575" y="791"/>
                      </a:lnTo>
                      <a:lnTo>
                        <a:pt x="1598" y="750"/>
                      </a:lnTo>
                      <a:lnTo>
                        <a:pt x="1620" y="707"/>
                      </a:lnTo>
                      <a:lnTo>
                        <a:pt x="1643" y="663"/>
                      </a:lnTo>
                      <a:lnTo>
                        <a:pt x="1666" y="616"/>
                      </a:lnTo>
                      <a:lnTo>
                        <a:pt x="1690" y="568"/>
                      </a:lnTo>
                      <a:lnTo>
                        <a:pt x="1710" y="528"/>
                      </a:lnTo>
                      <a:lnTo>
                        <a:pt x="1731" y="490"/>
                      </a:lnTo>
                      <a:lnTo>
                        <a:pt x="1751" y="452"/>
                      </a:lnTo>
                      <a:lnTo>
                        <a:pt x="1771" y="417"/>
                      </a:lnTo>
                      <a:lnTo>
                        <a:pt x="1790" y="384"/>
                      </a:lnTo>
                      <a:lnTo>
                        <a:pt x="1810" y="352"/>
                      </a:lnTo>
                      <a:lnTo>
                        <a:pt x="1830" y="322"/>
                      </a:lnTo>
                      <a:lnTo>
                        <a:pt x="1848" y="293"/>
                      </a:lnTo>
                      <a:lnTo>
                        <a:pt x="1867" y="266"/>
                      </a:lnTo>
                      <a:lnTo>
                        <a:pt x="1886" y="240"/>
                      </a:lnTo>
                      <a:lnTo>
                        <a:pt x="1905" y="217"/>
                      </a:lnTo>
                      <a:lnTo>
                        <a:pt x="1922" y="194"/>
                      </a:lnTo>
                      <a:lnTo>
                        <a:pt x="1941" y="174"/>
                      </a:lnTo>
                      <a:lnTo>
                        <a:pt x="1959" y="155"/>
                      </a:lnTo>
                      <a:lnTo>
                        <a:pt x="1976" y="138"/>
                      </a:lnTo>
                      <a:lnTo>
                        <a:pt x="1993" y="122"/>
                      </a:lnTo>
                      <a:lnTo>
                        <a:pt x="2011" y="107"/>
                      </a:lnTo>
                      <a:lnTo>
                        <a:pt x="2029" y="93"/>
                      </a:lnTo>
                      <a:lnTo>
                        <a:pt x="2047" y="80"/>
                      </a:lnTo>
                      <a:lnTo>
                        <a:pt x="2066" y="68"/>
                      </a:lnTo>
                      <a:lnTo>
                        <a:pt x="2086" y="58"/>
                      </a:lnTo>
                      <a:lnTo>
                        <a:pt x="2107" y="48"/>
                      </a:lnTo>
                      <a:lnTo>
                        <a:pt x="2128" y="38"/>
                      </a:lnTo>
                      <a:lnTo>
                        <a:pt x="2150" y="30"/>
                      </a:lnTo>
                      <a:lnTo>
                        <a:pt x="2172" y="23"/>
                      </a:lnTo>
                      <a:lnTo>
                        <a:pt x="2195" y="17"/>
                      </a:lnTo>
                      <a:lnTo>
                        <a:pt x="2220" y="12"/>
                      </a:lnTo>
                      <a:lnTo>
                        <a:pt x="2244" y="7"/>
                      </a:lnTo>
                      <a:lnTo>
                        <a:pt x="2268" y="4"/>
                      </a:lnTo>
                      <a:lnTo>
                        <a:pt x="2294" y="2"/>
                      </a:lnTo>
                      <a:lnTo>
                        <a:pt x="2320" y="0"/>
                      </a:lnTo>
                      <a:lnTo>
                        <a:pt x="2347" y="0"/>
                      </a:lnTo>
                      <a:lnTo>
                        <a:pt x="2357" y="0"/>
                      </a:lnTo>
                      <a:lnTo>
                        <a:pt x="2367" y="0"/>
                      </a:lnTo>
                      <a:lnTo>
                        <a:pt x="2377" y="1"/>
                      </a:lnTo>
                      <a:lnTo>
                        <a:pt x="2388" y="1"/>
                      </a:lnTo>
                      <a:lnTo>
                        <a:pt x="2400" y="2"/>
                      </a:lnTo>
                      <a:lnTo>
                        <a:pt x="2412" y="3"/>
                      </a:lnTo>
                      <a:lnTo>
                        <a:pt x="2424" y="4"/>
                      </a:lnTo>
                      <a:lnTo>
                        <a:pt x="2437" y="5"/>
                      </a:lnTo>
                      <a:lnTo>
                        <a:pt x="2451" y="7"/>
                      </a:lnTo>
                      <a:lnTo>
                        <a:pt x="2465" y="9"/>
                      </a:lnTo>
                      <a:lnTo>
                        <a:pt x="2479" y="11"/>
                      </a:lnTo>
                      <a:lnTo>
                        <a:pt x="2494" y="13"/>
                      </a:lnTo>
                      <a:lnTo>
                        <a:pt x="2509" y="15"/>
                      </a:lnTo>
                      <a:lnTo>
                        <a:pt x="2525" y="18"/>
                      </a:lnTo>
                      <a:lnTo>
                        <a:pt x="2541" y="20"/>
                      </a:lnTo>
                      <a:lnTo>
                        <a:pt x="2558" y="23"/>
                      </a:lnTo>
                      <a:lnTo>
                        <a:pt x="2538" y="74"/>
                      </a:lnTo>
                      <a:lnTo>
                        <a:pt x="2518" y="74"/>
                      </a:lnTo>
                      <a:lnTo>
                        <a:pt x="2498" y="75"/>
                      </a:lnTo>
                      <a:lnTo>
                        <a:pt x="2481" y="77"/>
                      </a:lnTo>
                      <a:lnTo>
                        <a:pt x="2463" y="80"/>
                      </a:lnTo>
                      <a:lnTo>
                        <a:pt x="2446" y="83"/>
                      </a:lnTo>
                      <a:lnTo>
                        <a:pt x="2432" y="88"/>
                      </a:lnTo>
                      <a:lnTo>
                        <a:pt x="2418" y="93"/>
                      </a:lnTo>
                      <a:lnTo>
                        <a:pt x="2404" y="98"/>
                      </a:lnTo>
                      <a:lnTo>
                        <a:pt x="2388" y="108"/>
                      </a:lnTo>
                      <a:lnTo>
                        <a:pt x="2370" y="118"/>
                      </a:lnTo>
                      <a:lnTo>
                        <a:pt x="2352" y="131"/>
                      </a:lnTo>
                      <a:lnTo>
                        <a:pt x="2336" y="145"/>
                      </a:lnTo>
                      <a:lnTo>
                        <a:pt x="2318" y="161"/>
                      </a:lnTo>
                      <a:lnTo>
                        <a:pt x="2302" y="178"/>
                      </a:lnTo>
                      <a:lnTo>
                        <a:pt x="2285" y="196"/>
                      </a:lnTo>
                      <a:lnTo>
                        <a:pt x="2268" y="217"/>
                      </a:lnTo>
                      <a:lnTo>
                        <a:pt x="2260" y="227"/>
                      </a:lnTo>
                      <a:lnTo>
                        <a:pt x="2251" y="240"/>
                      </a:lnTo>
                      <a:lnTo>
                        <a:pt x="2241" y="253"/>
                      </a:lnTo>
                      <a:lnTo>
                        <a:pt x="2231" y="268"/>
                      </a:lnTo>
                      <a:lnTo>
                        <a:pt x="2221" y="283"/>
                      </a:lnTo>
                      <a:lnTo>
                        <a:pt x="2210" y="300"/>
                      </a:lnTo>
                      <a:lnTo>
                        <a:pt x="2199" y="317"/>
                      </a:lnTo>
                      <a:lnTo>
                        <a:pt x="2188" y="336"/>
                      </a:lnTo>
                      <a:lnTo>
                        <a:pt x="2176" y="356"/>
                      </a:lnTo>
                      <a:lnTo>
                        <a:pt x="2163" y="377"/>
                      </a:lnTo>
                      <a:lnTo>
                        <a:pt x="2151" y="399"/>
                      </a:lnTo>
                      <a:lnTo>
                        <a:pt x="2138" y="423"/>
                      </a:lnTo>
                      <a:lnTo>
                        <a:pt x="2125" y="446"/>
                      </a:lnTo>
                      <a:lnTo>
                        <a:pt x="2111" y="472"/>
                      </a:lnTo>
                      <a:lnTo>
                        <a:pt x="2097" y="497"/>
                      </a:lnTo>
                      <a:lnTo>
                        <a:pt x="2083" y="525"/>
                      </a:lnTo>
                      <a:lnTo>
                        <a:pt x="2060" y="570"/>
                      </a:lnTo>
                      <a:lnTo>
                        <a:pt x="2037" y="612"/>
                      </a:lnTo>
                      <a:lnTo>
                        <a:pt x="2015" y="653"/>
                      </a:lnTo>
                      <a:lnTo>
                        <a:pt x="1993" y="694"/>
                      </a:lnTo>
                      <a:lnTo>
                        <a:pt x="1972" y="731"/>
                      </a:lnTo>
                      <a:lnTo>
                        <a:pt x="1950" y="768"/>
                      </a:lnTo>
                      <a:lnTo>
                        <a:pt x="1929" y="803"/>
                      </a:lnTo>
                      <a:lnTo>
                        <a:pt x="1908" y="837"/>
                      </a:lnTo>
                      <a:lnTo>
                        <a:pt x="1888" y="869"/>
                      </a:lnTo>
                      <a:lnTo>
                        <a:pt x="1867" y="898"/>
                      </a:lnTo>
                      <a:lnTo>
                        <a:pt x="1847" y="927"/>
                      </a:lnTo>
                      <a:lnTo>
                        <a:pt x="1827" y="955"/>
                      </a:lnTo>
                      <a:lnTo>
                        <a:pt x="1809" y="981"/>
                      </a:lnTo>
                      <a:lnTo>
                        <a:pt x="1790" y="1004"/>
                      </a:lnTo>
                      <a:lnTo>
                        <a:pt x="1771" y="1026"/>
                      </a:lnTo>
                      <a:lnTo>
                        <a:pt x="1752" y="1048"/>
                      </a:lnTo>
                      <a:lnTo>
                        <a:pt x="1739" y="1063"/>
                      </a:lnTo>
                      <a:lnTo>
                        <a:pt x="1725" y="1078"/>
                      </a:lnTo>
                      <a:lnTo>
                        <a:pt x="1710" y="1092"/>
                      </a:lnTo>
                      <a:lnTo>
                        <a:pt x="1695" y="1106"/>
                      </a:lnTo>
                      <a:lnTo>
                        <a:pt x="1679" y="1120"/>
                      </a:lnTo>
                      <a:lnTo>
                        <a:pt x="1664" y="1135"/>
                      </a:lnTo>
                      <a:lnTo>
                        <a:pt x="1647" y="1149"/>
                      </a:lnTo>
                      <a:lnTo>
                        <a:pt x="1631" y="1163"/>
                      </a:lnTo>
                      <a:lnTo>
                        <a:pt x="1613" y="1178"/>
                      </a:lnTo>
                      <a:lnTo>
                        <a:pt x="1595" y="1192"/>
                      </a:lnTo>
                      <a:lnTo>
                        <a:pt x="1577" y="1206"/>
                      </a:lnTo>
                      <a:lnTo>
                        <a:pt x="1558" y="1220"/>
                      </a:lnTo>
                      <a:lnTo>
                        <a:pt x="1539" y="1232"/>
                      </a:lnTo>
                      <a:lnTo>
                        <a:pt x="1519" y="1246"/>
                      </a:lnTo>
                      <a:lnTo>
                        <a:pt x="1499" y="1260"/>
                      </a:lnTo>
                      <a:lnTo>
                        <a:pt x="1478" y="1273"/>
                      </a:lnTo>
                      <a:lnTo>
                        <a:pt x="1457" y="1286"/>
                      </a:lnTo>
                      <a:lnTo>
                        <a:pt x="1437" y="1298"/>
                      </a:lnTo>
                      <a:lnTo>
                        <a:pt x="1416" y="1310"/>
                      </a:lnTo>
                      <a:lnTo>
                        <a:pt x="1395" y="1322"/>
                      </a:lnTo>
                      <a:lnTo>
                        <a:pt x="1374" y="1334"/>
                      </a:lnTo>
                      <a:lnTo>
                        <a:pt x="1354" y="1344"/>
                      </a:lnTo>
                      <a:lnTo>
                        <a:pt x="1333" y="1355"/>
                      </a:lnTo>
                      <a:lnTo>
                        <a:pt x="1314" y="1366"/>
                      </a:lnTo>
                      <a:lnTo>
                        <a:pt x="1293" y="1375"/>
                      </a:lnTo>
                      <a:lnTo>
                        <a:pt x="1273" y="1385"/>
                      </a:lnTo>
                      <a:lnTo>
                        <a:pt x="1253" y="1393"/>
                      </a:lnTo>
                      <a:lnTo>
                        <a:pt x="1233" y="1402"/>
                      </a:lnTo>
                      <a:lnTo>
                        <a:pt x="1212" y="1411"/>
                      </a:lnTo>
                      <a:lnTo>
                        <a:pt x="1193" y="1418"/>
                      </a:lnTo>
                      <a:lnTo>
                        <a:pt x="1173" y="1425"/>
                      </a:lnTo>
                      <a:lnTo>
                        <a:pt x="1153" y="1432"/>
                      </a:lnTo>
                      <a:lnTo>
                        <a:pt x="1133" y="1438"/>
                      </a:lnTo>
                      <a:lnTo>
                        <a:pt x="1115" y="1445"/>
                      </a:lnTo>
                      <a:lnTo>
                        <a:pt x="1095" y="1450"/>
                      </a:lnTo>
                      <a:lnTo>
                        <a:pt x="1075" y="1456"/>
                      </a:lnTo>
                      <a:lnTo>
                        <a:pt x="1054" y="1462"/>
                      </a:lnTo>
                      <a:lnTo>
                        <a:pt x="1034" y="1466"/>
                      </a:lnTo>
                      <a:lnTo>
                        <a:pt x="1013" y="1471"/>
                      </a:lnTo>
                      <a:lnTo>
                        <a:pt x="993" y="1476"/>
                      </a:lnTo>
                      <a:lnTo>
                        <a:pt x="972" y="1480"/>
                      </a:lnTo>
                      <a:lnTo>
                        <a:pt x="950" y="1483"/>
                      </a:lnTo>
                      <a:lnTo>
                        <a:pt x="929" y="1487"/>
                      </a:lnTo>
                      <a:lnTo>
                        <a:pt x="908" y="1491"/>
                      </a:lnTo>
                      <a:lnTo>
                        <a:pt x="886" y="1494"/>
                      </a:lnTo>
                      <a:lnTo>
                        <a:pt x="864" y="1496"/>
                      </a:lnTo>
                      <a:lnTo>
                        <a:pt x="842" y="1498"/>
                      </a:lnTo>
                      <a:lnTo>
                        <a:pt x="820" y="1500"/>
                      </a:lnTo>
                      <a:lnTo>
                        <a:pt x="571" y="2140"/>
                      </a:lnTo>
                      <a:lnTo>
                        <a:pt x="360" y="2140"/>
                      </a:lnTo>
                      <a:lnTo>
                        <a:pt x="609" y="1500"/>
                      </a:lnTo>
                      <a:lnTo>
                        <a:pt x="578" y="1497"/>
                      </a:lnTo>
                      <a:lnTo>
                        <a:pt x="547" y="1493"/>
                      </a:lnTo>
                      <a:lnTo>
                        <a:pt x="518" y="1487"/>
                      </a:lnTo>
                      <a:lnTo>
                        <a:pt x="488" y="1482"/>
                      </a:lnTo>
                      <a:lnTo>
                        <a:pt x="460" y="1476"/>
                      </a:lnTo>
                      <a:lnTo>
                        <a:pt x="433" y="1468"/>
                      </a:lnTo>
                      <a:lnTo>
                        <a:pt x="406" y="1461"/>
                      </a:lnTo>
                      <a:lnTo>
                        <a:pt x="381" y="1452"/>
                      </a:lnTo>
                      <a:lnTo>
                        <a:pt x="357" y="1443"/>
                      </a:lnTo>
                      <a:lnTo>
                        <a:pt x="332" y="1432"/>
                      </a:lnTo>
                      <a:lnTo>
                        <a:pt x="309" y="1421"/>
                      </a:lnTo>
                      <a:lnTo>
                        <a:pt x="286" y="1409"/>
                      </a:lnTo>
                      <a:lnTo>
                        <a:pt x="265" y="1398"/>
                      </a:lnTo>
                      <a:lnTo>
                        <a:pt x="244" y="1384"/>
                      </a:lnTo>
                      <a:lnTo>
                        <a:pt x="223" y="1371"/>
                      </a:lnTo>
                      <a:lnTo>
                        <a:pt x="204" y="1356"/>
                      </a:lnTo>
                      <a:lnTo>
                        <a:pt x="185" y="1341"/>
                      </a:lnTo>
                      <a:lnTo>
                        <a:pt x="169" y="1325"/>
                      </a:lnTo>
                      <a:lnTo>
                        <a:pt x="152" y="1309"/>
                      </a:lnTo>
                      <a:lnTo>
                        <a:pt x="137" y="1292"/>
                      </a:lnTo>
                      <a:lnTo>
                        <a:pt x="121" y="1275"/>
                      </a:lnTo>
                      <a:lnTo>
                        <a:pt x="108" y="1258"/>
                      </a:lnTo>
                      <a:lnTo>
                        <a:pt x="96" y="1239"/>
                      </a:lnTo>
                      <a:lnTo>
                        <a:pt x="84" y="1221"/>
                      </a:lnTo>
                      <a:lnTo>
                        <a:pt x="73" y="1201"/>
                      </a:lnTo>
                      <a:lnTo>
                        <a:pt x="64" y="1181"/>
                      </a:lnTo>
                      <a:lnTo>
                        <a:pt x="55" y="1161"/>
                      </a:lnTo>
                      <a:lnTo>
                        <a:pt x="47" y="1140"/>
                      </a:lnTo>
                      <a:lnTo>
                        <a:pt x="41" y="1118"/>
                      </a:lnTo>
                      <a:lnTo>
                        <a:pt x="35" y="1097"/>
                      </a:lnTo>
                      <a:lnTo>
                        <a:pt x="31" y="1074"/>
                      </a:lnTo>
                      <a:lnTo>
                        <a:pt x="27" y="1051"/>
                      </a:lnTo>
                      <a:lnTo>
                        <a:pt x="25" y="1033"/>
                      </a:lnTo>
                      <a:lnTo>
                        <a:pt x="24" y="1013"/>
                      </a:lnTo>
                      <a:lnTo>
                        <a:pt x="24" y="990"/>
                      </a:lnTo>
                      <a:lnTo>
                        <a:pt x="25" y="967"/>
                      </a:lnTo>
                      <a:lnTo>
                        <a:pt x="26" y="940"/>
                      </a:lnTo>
                      <a:lnTo>
                        <a:pt x="28" y="912"/>
                      </a:lnTo>
                      <a:lnTo>
                        <a:pt x="32" y="881"/>
                      </a:lnTo>
                      <a:lnTo>
                        <a:pt x="36" y="849"/>
                      </a:lnTo>
                      <a:lnTo>
                        <a:pt x="42" y="815"/>
                      </a:lnTo>
                      <a:lnTo>
                        <a:pt x="47" y="779"/>
                      </a:lnTo>
                      <a:lnTo>
                        <a:pt x="55" y="742"/>
                      </a:lnTo>
                      <a:lnTo>
                        <a:pt x="63" y="701"/>
                      </a:lnTo>
                      <a:lnTo>
                        <a:pt x="71" y="659"/>
                      </a:lnTo>
                      <a:lnTo>
                        <a:pt x="81" y="616"/>
                      </a:lnTo>
                      <a:lnTo>
                        <a:pt x="91" y="570"/>
                      </a:lnTo>
                      <a:lnTo>
                        <a:pt x="104" y="522"/>
                      </a:lnTo>
                      <a:lnTo>
                        <a:pt x="111" y="493"/>
                      </a:lnTo>
                      <a:lnTo>
                        <a:pt x="118" y="465"/>
                      </a:lnTo>
                      <a:lnTo>
                        <a:pt x="125" y="439"/>
                      </a:lnTo>
                      <a:lnTo>
                        <a:pt x="130" y="414"/>
                      </a:lnTo>
                      <a:lnTo>
                        <a:pt x="136" y="389"/>
                      </a:lnTo>
                      <a:lnTo>
                        <a:pt x="140" y="367"/>
                      </a:lnTo>
                      <a:lnTo>
                        <a:pt x="144" y="346"/>
                      </a:lnTo>
                      <a:lnTo>
                        <a:pt x="149" y="325"/>
                      </a:lnTo>
                      <a:lnTo>
                        <a:pt x="152" y="306"/>
                      </a:lnTo>
                      <a:lnTo>
                        <a:pt x="154" y="288"/>
                      </a:lnTo>
                      <a:lnTo>
                        <a:pt x="157" y="271"/>
                      </a:lnTo>
                      <a:lnTo>
                        <a:pt x="159" y="256"/>
                      </a:lnTo>
                      <a:lnTo>
                        <a:pt x="161" y="241"/>
                      </a:lnTo>
                      <a:lnTo>
                        <a:pt x="162" y="228"/>
                      </a:lnTo>
                      <a:lnTo>
                        <a:pt x="163" y="217"/>
                      </a:lnTo>
                      <a:lnTo>
                        <a:pt x="163" y="206"/>
                      </a:lnTo>
                      <a:lnTo>
                        <a:pt x="162" y="187"/>
                      </a:lnTo>
                      <a:lnTo>
                        <a:pt x="160" y="169"/>
                      </a:lnTo>
                      <a:lnTo>
                        <a:pt x="155" y="152"/>
                      </a:lnTo>
                      <a:lnTo>
                        <a:pt x="150" y="138"/>
                      </a:lnTo>
                      <a:lnTo>
                        <a:pt x="143" y="124"/>
                      </a:lnTo>
                      <a:lnTo>
                        <a:pt x="136" y="113"/>
                      </a:lnTo>
                      <a:lnTo>
                        <a:pt x="127" y="104"/>
                      </a:lnTo>
                      <a:lnTo>
                        <a:pt x="117" y="95"/>
                      </a:lnTo>
                      <a:lnTo>
                        <a:pt x="109" y="91"/>
                      </a:lnTo>
                      <a:lnTo>
                        <a:pt x="100" y="86"/>
                      </a:lnTo>
                      <a:lnTo>
                        <a:pt x="88" y="82"/>
                      </a:lnTo>
                      <a:lnTo>
                        <a:pt x="75" y="79"/>
                      </a:lnTo>
                      <a:lnTo>
                        <a:pt x="58" y="77"/>
                      </a:lnTo>
                      <a:lnTo>
                        <a:pt x="41" y="75"/>
                      </a:lnTo>
                      <a:lnTo>
                        <a:pt x="21" y="74"/>
                      </a:lnTo>
                      <a:lnTo>
                        <a:pt x="0" y="74"/>
                      </a:lnTo>
                      <a:lnTo>
                        <a:pt x="20" y="23"/>
                      </a:lnTo>
                      <a:lnTo>
                        <a:pt x="41" y="20"/>
                      </a:lnTo>
                      <a:lnTo>
                        <a:pt x="60" y="18"/>
                      </a:lnTo>
                      <a:lnTo>
                        <a:pt x="79" y="15"/>
                      </a:lnTo>
                      <a:lnTo>
                        <a:pt x="98" y="13"/>
                      </a:lnTo>
                      <a:lnTo>
                        <a:pt x="115" y="11"/>
                      </a:lnTo>
                      <a:lnTo>
                        <a:pt x="131" y="9"/>
                      </a:lnTo>
                      <a:lnTo>
                        <a:pt x="148" y="7"/>
                      </a:lnTo>
                      <a:lnTo>
                        <a:pt x="162" y="5"/>
                      </a:lnTo>
                      <a:lnTo>
                        <a:pt x="176" y="4"/>
                      </a:lnTo>
                      <a:lnTo>
                        <a:pt x="190" y="3"/>
                      </a:lnTo>
                      <a:lnTo>
                        <a:pt x="202" y="2"/>
                      </a:lnTo>
                      <a:lnTo>
                        <a:pt x="214" y="1"/>
                      </a:lnTo>
                      <a:lnTo>
                        <a:pt x="224" y="1"/>
                      </a:lnTo>
                      <a:lnTo>
                        <a:pt x="234" y="0"/>
                      </a:lnTo>
                      <a:lnTo>
                        <a:pt x="243" y="0"/>
                      </a:lnTo>
                      <a:lnTo>
                        <a:pt x="251" y="0"/>
                      </a:lnTo>
                      <a:lnTo>
                        <a:pt x="265" y="0"/>
                      </a:lnTo>
                      <a:lnTo>
                        <a:pt x="278" y="1"/>
                      </a:lnTo>
                      <a:lnTo>
                        <a:pt x="292" y="2"/>
                      </a:lnTo>
                      <a:lnTo>
                        <a:pt x="306" y="3"/>
                      </a:lnTo>
                      <a:lnTo>
                        <a:pt x="318" y="5"/>
                      </a:lnTo>
                      <a:lnTo>
                        <a:pt x="331" y="7"/>
                      </a:lnTo>
                      <a:lnTo>
                        <a:pt x="343" y="10"/>
                      </a:lnTo>
                      <a:lnTo>
                        <a:pt x="355" y="13"/>
                      </a:lnTo>
                      <a:lnTo>
                        <a:pt x="368" y="16"/>
                      </a:lnTo>
                      <a:lnTo>
                        <a:pt x="379" y="20"/>
                      </a:lnTo>
                      <a:lnTo>
                        <a:pt x="390" y="25"/>
                      </a:lnTo>
                      <a:lnTo>
                        <a:pt x="401" y="29"/>
                      </a:lnTo>
                      <a:lnTo>
                        <a:pt x="412" y="34"/>
                      </a:lnTo>
                      <a:lnTo>
                        <a:pt x="422" y="39"/>
                      </a:lnTo>
                      <a:lnTo>
                        <a:pt x="432" y="46"/>
                      </a:lnTo>
                      <a:lnTo>
                        <a:pt x="442" y="52"/>
                      </a:lnTo>
                      <a:lnTo>
                        <a:pt x="459" y="66"/>
                      </a:lnTo>
                      <a:lnTo>
                        <a:pt x="475" y="81"/>
                      </a:lnTo>
                      <a:lnTo>
                        <a:pt x="489" y="98"/>
                      </a:lnTo>
                      <a:lnTo>
                        <a:pt x="500" y="117"/>
                      </a:lnTo>
                      <a:lnTo>
                        <a:pt x="510" y="138"/>
                      </a:lnTo>
                      <a:lnTo>
                        <a:pt x="517" y="160"/>
                      </a:lnTo>
                      <a:lnTo>
                        <a:pt x="522" y="184"/>
                      </a:lnTo>
                      <a:lnTo>
                        <a:pt x="526" y="209"/>
                      </a:lnTo>
                      <a:lnTo>
                        <a:pt x="527" y="223"/>
                      </a:lnTo>
                      <a:lnTo>
                        <a:pt x="527" y="238"/>
                      </a:lnTo>
                      <a:lnTo>
                        <a:pt x="526" y="254"/>
                      </a:lnTo>
                      <a:lnTo>
                        <a:pt x="525" y="271"/>
                      </a:lnTo>
                      <a:lnTo>
                        <a:pt x="522" y="289"/>
                      </a:lnTo>
                      <a:lnTo>
                        <a:pt x="520" y="308"/>
                      </a:lnTo>
                      <a:lnTo>
                        <a:pt x="518" y="330"/>
                      </a:lnTo>
                      <a:lnTo>
                        <a:pt x="515" y="351"/>
                      </a:lnTo>
                      <a:lnTo>
                        <a:pt x="510" y="375"/>
                      </a:lnTo>
                      <a:lnTo>
                        <a:pt x="505" y="399"/>
                      </a:lnTo>
                      <a:lnTo>
                        <a:pt x="500" y="425"/>
                      </a:lnTo>
                      <a:lnTo>
                        <a:pt x="494" y="451"/>
                      </a:lnTo>
                      <a:lnTo>
                        <a:pt x="487" y="479"/>
                      </a:lnTo>
                      <a:lnTo>
                        <a:pt x="479" y="508"/>
                      </a:lnTo>
                      <a:lnTo>
                        <a:pt x="472" y="539"/>
                      </a:lnTo>
                      <a:lnTo>
                        <a:pt x="463" y="570"/>
                      </a:lnTo>
                      <a:lnTo>
                        <a:pt x="449" y="617"/>
                      </a:lnTo>
                      <a:lnTo>
                        <a:pt x="437" y="662"/>
                      </a:lnTo>
                      <a:lnTo>
                        <a:pt x="426" y="704"/>
                      </a:lnTo>
                      <a:lnTo>
                        <a:pt x="415" y="746"/>
                      </a:lnTo>
                      <a:lnTo>
                        <a:pt x="405" y="785"/>
                      </a:lnTo>
                      <a:lnTo>
                        <a:pt x="397" y="824"/>
                      </a:lnTo>
                      <a:lnTo>
                        <a:pt x="389" y="860"/>
                      </a:lnTo>
                      <a:lnTo>
                        <a:pt x="382" y="894"/>
                      </a:lnTo>
                      <a:lnTo>
                        <a:pt x="376" y="926"/>
                      </a:lnTo>
                      <a:lnTo>
                        <a:pt x="371" y="957"/>
                      </a:lnTo>
                      <a:lnTo>
                        <a:pt x="368" y="986"/>
                      </a:lnTo>
                      <a:lnTo>
                        <a:pt x="364" y="1014"/>
                      </a:lnTo>
                      <a:lnTo>
                        <a:pt x="361" y="1039"/>
                      </a:lnTo>
                      <a:lnTo>
                        <a:pt x="360" y="1063"/>
                      </a:lnTo>
                      <a:lnTo>
                        <a:pt x="360" y="1084"/>
                      </a:lnTo>
                      <a:lnTo>
                        <a:pt x="360" y="1104"/>
                      </a:lnTo>
                      <a:lnTo>
                        <a:pt x="361" y="1124"/>
                      </a:lnTo>
                      <a:lnTo>
                        <a:pt x="362" y="1142"/>
                      </a:lnTo>
                      <a:lnTo>
                        <a:pt x="364" y="1160"/>
                      </a:lnTo>
                      <a:lnTo>
                        <a:pt x="367" y="1176"/>
                      </a:lnTo>
                      <a:lnTo>
                        <a:pt x="370" y="1193"/>
                      </a:lnTo>
                      <a:lnTo>
                        <a:pt x="373" y="1208"/>
                      </a:lnTo>
                      <a:lnTo>
                        <a:pt x="378" y="1223"/>
                      </a:lnTo>
                      <a:lnTo>
                        <a:pt x="382" y="1237"/>
                      </a:lnTo>
                      <a:lnTo>
                        <a:pt x="386" y="1250"/>
                      </a:lnTo>
                      <a:lnTo>
                        <a:pt x="392" y="1263"/>
                      </a:lnTo>
                      <a:lnTo>
                        <a:pt x="397" y="1275"/>
                      </a:lnTo>
                      <a:lnTo>
                        <a:pt x="404" y="1286"/>
                      </a:lnTo>
                      <a:lnTo>
                        <a:pt x="411" y="1296"/>
                      </a:lnTo>
                      <a:lnTo>
                        <a:pt x="418" y="1306"/>
                      </a:lnTo>
                      <a:lnTo>
                        <a:pt x="426" y="1314"/>
                      </a:lnTo>
                      <a:lnTo>
                        <a:pt x="434" y="1323"/>
                      </a:lnTo>
                      <a:lnTo>
                        <a:pt x="443" y="1331"/>
                      </a:lnTo>
                      <a:lnTo>
                        <a:pt x="452" y="1339"/>
                      </a:lnTo>
                      <a:lnTo>
                        <a:pt x="462" y="1345"/>
                      </a:lnTo>
                      <a:lnTo>
                        <a:pt x="472" y="1353"/>
                      </a:lnTo>
                      <a:lnTo>
                        <a:pt x="483" y="1359"/>
                      </a:lnTo>
                      <a:lnTo>
                        <a:pt x="494" y="1367"/>
                      </a:lnTo>
                      <a:lnTo>
                        <a:pt x="506" y="1372"/>
                      </a:lnTo>
                      <a:lnTo>
                        <a:pt x="519" y="1379"/>
                      </a:lnTo>
                      <a:lnTo>
                        <a:pt x="532" y="1384"/>
                      </a:lnTo>
                      <a:lnTo>
                        <a:pt x="547" y="1389"/>
                      </a:lnTo>
                      <a:lnTo>
                        <a:pt x="561" y="1395"/>
                      </a:lnTo>
                      <a:lnTo>
                        <a:pt x="577" y="1399"/>
                      </a:lnTo>
                      <a:lnTo>
                        <a:pt x="592" y="1403"/>
                      </a:lnTo>
                      <a:lnTo>
                        <a:pt x="609" y="1407"/>
                      </a:lnTo>
                      <a:lnTo>
                        <a:pt x="625" y="1411"/>
                      </a:lnTo>
                      <a:lnTo>
                        <a:pt x="643" y="1414"/>
                      </a:lnTo>
                      <a:lnTo>
                        <a:pt x="1177" y="41"/>
                      </a:lnTo>
                      <a:lnTo>
                        <a:pt x="1387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" name="Freeform 192"/>
                <p:cNvSpPr>
                  <a:spLocks/>
                </p:cNvSpPr>
                <p:nvPr/>
              </p:nvSpPr>
              <p:spPr bwMode="auto">
                <a:xfrm>
                  <a:off x="585" y="2"/>
                  <a:ext cx="154" cy="106"/>
                </a:xfrm>
                <a:custGeom>
                  <a:avLst/>
                  <a:gdLst>
                    <a:gd name="T0" fmla="*/ 0 w 771"/>
                    <a:gd name="T1" fmla="*/ 0 h 954"/>
                    <a:gd name="T2" fmla="*/ 0 w 771"/>
                    <a:gd name="T3" fmla="*/ 0 h 954"/>
                    <a:gd name="T4" fmla="*/ 0 w 771"/>
                    <a:gd name="T5" fmla="*/ 0 h 954"/>
                    <a:gd name="T6" fmla="*/ 0 w 771"/>
                    <a:gd name="T7" fmla="*/ 0 h 954"/>
                    <a:gd name="T8" fmla="*/ 0 w 771"/>
                    <a:gd name="T9" fmla="*/ 0 h 954"/>
                    <a:gd name="T10" fmla="*/ 0 w 771"/>
                    <a:gd name="T11" fmla="*/ 0 h 954"/>
                    <a:gd name="T12" fmla="*/ 0 w 771"/>
                    <a:gd name="T13" fmla="*/ 0 h 954"/>
                    <a:gd name="T14" fmla="*/ 0 w 771"/>
                    <a:gd name="T15" fmla="*/ 0 h 954"/>
                    <a:gd name="T16" fmla="*/ 0 w 771"/>
                    <a:gd name="T17" fmla="*/ 0 h 954"/>
                    <a:gd name="T18" fmla="*/ 0 w 771"/>
                    <a:gd name="T19" fmla="*/ 0 h 954"/>
                    <a:gd name="T20" fmla="*/ 0 w 771"/>
                    <a:gd name="T21" fmla="*/ 0 h 954"/>
                    <a:gd name="T22" fmla="*/ 0 w 771"/>
                    <a:gd name="T23" fmla="*/ 0 h 954"/>
                    <a:gd name="T24" fmla="*/ 0 w 771"/>
                    <a:gd name="T25" fmla="*/ 0 h 95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771" h="954">
                      <a:moveTo>
                        <a:pt x="310" y="79"/>
                      </a:moveTo>
                      <a:lnTo>
                        <a:pt x="494" y="14"/>
                      </a:lnTo>
                      <a:lnTo>
                        <a:pt x="710" y="0"/>
                      </a:lnTo>
                      <a:lnTo>
                        <a:pt x="771" y="106"/>
                      </a:lnTo>
                      <a:lnTo>
                        <a:pt x="758" y="224"/>
                      </a:lnTo>
                      <a:lnTo>
                        <a:pt x="672" y="388"/>
                      </a:lnTo>
                      <a:lnTo>
                        <a:pt x="527" y="769"/>
                      </a:lnTo>
                      <a:lnTo>
                        <a:pt x="375" y="888"/>
                      </a:lnTo>
                      <a:lnTo>
                        <a:pt x="190" y="954"/>
                      </a:lnTo>
                      <a:lnTo>
                        <a:pt x="56" y="891"/>
                      </a:lnTo>
                      <a:lnTo>
                        <a:pt x="0" y="698"/>
                      </a:lnTo>
                      <a:lnTo>
                        <a:pt x="77" y="272"/>
                      </a:lnTo>
                      <a:lnTo>
                        <a:pt x="310" y="7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" name="Freeform 193"/>
                <p:cNvSpPr>
                  <a:spLocks/>
                </p:cNvSpPr>
                <p:nvPr/>
              </p:nvSpPr>
              <p:spPr bwMode="auto">
                <a:xfrm>
                  <a:off x="585" y="2"/>
                  <a:ext cx="154" cy="106"/>
                </a:xfrm>
                <a:custGeom>
                  <a:avLst/>
                  <a:gdLst>
                    <a:gd name="T0" fmla="*/ 0 w 771"/>
                    <a:gd name="T1" fmla="*/ 0 h 954"/>
                    <a:gd name="T2" fmla="*/ 0 w 771"/>
                    <a:gd name="T3" fmla="*/ 0 h 954"/>
                    <a:gd name="T4" fmla="*/ 0 w 771"/>
                    <a:gd name="T5" fmla="*/ 0 h 954"/>
                    <a:gd name="T6" fmla="*/ 0 w 771"/>
                    <a:gd name="T7" fmla="*/ 0 h 954"/>
                    <a:gd name="T8" fmla="*/ 0 w 771"/>
                    <a:gd name="T9" fmla="*/ 0 h 954"/>
                    <a:gd name="T10" fmla="*/ 0 w 771"/>
                    <a:gd name="T11" fmla="*/ 0 h 954"/>
                    <a:gd name="T12" fmla="*/ 0 w 771"/>
                    <a:gd name="T13" fmla="*/ 0 h 954"/>
                    <a:gd name="T14" fmla="*/ 0 w 771"/>
                    <a:gd name="T15" fmla="*/ 0 h 954"/>
                    <a:gd name="T16" fmla="*/ 0 w 771"/>
                    <a:gd name="T17" fmla="*/ 0 h 954"/>
                    <a:gd name="T18" fmla="*/ 0 w 771"/>
                    <a:gd name="T19" fmla="*/ 0 h 954"/>
                    <a:gd name="T20" fmla="*/ 0 w 771"/>
                    <a:gd name="T21" fmla="*/ 0 h 954"/>
                    <a:gd name="T22" fmla="*/ 0 w 771"/>
                    <a:gd name="T23" fmla="*/ 0 h 954"/>
                    <a:gd name="T24" fmla="*/ 0 w 771"/>
                    <a:gd name="T25" fmla="*/ 0 h 95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771" h="954">
                      <a:moveTo>
                        <a:pt x="310" y="79"/>
                      </a:moveTo>
                      <a:lnTo>
                        <a:pt x="494" y="14"/>
                      </a:lnTo>
                      <a:lnTo>
                        <a:pt x="710" y="0"/>
                      </a:lnTo>
                      <a:lnTo>
                        <a:pt x="771" y="106"/>
                      </a:lnTo>
                      <a:lnTo>
                        <a:pt x="758" y="224"/>
                      </a:lnTo>
                      <a:lnTo>
                        <a:pt x="672" y="388"/>
                      </a:lnTo>
                      <a:lnTo>
                        <a:pt x="527" y="769"/>
                      </a:lnTo>
                      <a:lnTo>
                        <a:pt x="375" y="888"/>
                      </a:lnTo>
                      <a:lnTo>
                        <a:pt x="190" y="954"/>
                      </a:lnTo>
                      <a:lnTo>
                        <a:pt x="56" y="891"/>
                      </a:lnTo>
                      <a:lnTo>
                        <a:pt x="0" y="698"/>
                      </a:lnTo>
                      <a:lnTo>
                        <a:pt x="77" y="272"/>
                      </a:lnTo>
                      <a:lnTo>
                        <a:pt x="310" y="7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" name="Freeform 194"/>
                <p:cNvSpPr>
                  <a:spLocks/>
                </p:cNvSpPr>
                <p:nvPr/>
              </p:nvSpPr>
              <p:spPr bwMode="auto">
                <a:xfrm>
                  <a:off x="529" y="414"/>
                  <a:ext cx="158" cy="134"/>
                </a:xfrm>
                <a:custGeom>
                  <a:avLst/>
                  <a:gdLst>
                    <a:gd name="T0" fmla="*/ 0 w 793"/>
                    <a:gd name="T1" fmla="*/ 0 h 1204"/>
                    <a:gd name="T2" fmla="*/ 0 w 793"/>
                    <a:gd name="T3" fmla="*/ 0 h 1204"/>
                    <a:gd name="T4" fmla="*/ 0 w 793"/>
                    <a:gd name="T5" fmla="*/ 0 h 1204"/>
                    <a:gd name="T6" fmla="*/ 0 w 793"/>
                    <a:gd name="T7" fmla="*/ 0 h 1204"/>
                    <a:gd name="T8" fmla="*/ 0 w 793"/>
                    <a:gd name="T9" fmla="*/ 0 h 1204"/>
                    <a:gd name="T10" fmla="*/ 0 w 793"/>
                    <a:gd name="T11" fmla="*/ 0 h 1204"/>
                    <a:gd name="T12" fmla="*/ 0 w 793"/>
                    <a:gd name="T13" fmla="*/ 0 h 1204"/>
                    <a:gd name="T14" fmla="*/ 0 w 793"/>
                    <a:gd name="T15" fmla="*/ 0 h 1204"/>
                    <a:gd name="T16" fmla="*/ 0 w 793"/>
                    <a:gd name="T17" fmla="*/ 0 h 1204"/>
                    <a:gd name="T18" fmla="*/ 0 w 793"/>
                    <a:gd name="T19" fmla="*/ 0 h 1204"/>
                    <a:gd name="T20" fmla="*/ 0 w 793"/>
                    <a:gd name="T21" fmla="*/ 0 h 1204"/>
                    <a:gd name="T22" fmla="*/ 0 w 793"/>
                    <a:gd name="T23" fmla="*/ 0 h 1204"/>
                    <a:gd name="T24" fmla="*/ 0 w 793"/>
                    <a:gd name="T25" fmla="*/ 0 h 1204"/>
                    <a:gd name="T26" fmla="*/ 0 w 793"/>
                    <a:gd name="T27" fmla="*/ 0 h 1204"/>
                    <a:gd name="T28" fmla="*/ 0 w 793"/>
                    <a:gd name="T29" fmla="*/ 0 h 1204"/>
                    <a:gd name="T30" fmla="*/ 0 w 793"/>
                    <a:gd name="T31" fmla="*/ 0 h 1204"/>
                    <a:gd name="T32" fmla="*/ 0 w 793"/>
                    <a:gd name="T33" fmla="*/ 0 h 1204"/>
                    <a:gd name="T34" fmla="*/ 0 w 793"/>
                    <a:gd name="T35" fmla="*/ 0 h 1204"/>
                    <a:gd name="T36" fmla="*/ 0 w 793"/>
                    <a:gd name="T37" fmla="*/ 0 h 1204"/>
                    <a:gd name="T38" fmla="*/ 0 w 793"/>
                    <a:gd name="T39" fmla="*/ 0 h 1204"/>
                    <a:gd name="T40" fmla="*/ 0 w 793"/>
                    <a:gd name="T41" fmla="*/ 0 h 1204"/>
                    <a:gd name="T42" fmla="*/ 0 w 793"/>
                    <a:gd name="T43" fmla="*/ 0 h 1204"/>
                    <a:gd name="T44" fmla="*/ 0 w 793"/>
                    <a:gd name="T45" fmla="*/ 0 h 1204"/>
                    <a:gd name="T46" fmla="*/ 0 w 793"/>
                    <a:gd name="T47" fmla="*/ 0 h 1204"/>
                    <a:gd name="T48" fmla="*/ 0 w 793"/>
                    <a:gd name="T49" fmla="*/ 0 h 1204"/>
                    <a:gd name="T50" fmla="*/ 0 w 793"/>
                    <a:gd name="T51" fmla="*/ 0 h 1204"/>
                    <a:gd name="T52" fmla="*/ 0 w 793"/>
                    <a:gd name="T53" fmla="*/ 0 h 1204"/>
                    <a:gd name="T54" fmla="*/ 0 w 793"/>
                    <a:gd name="T55" fmla="*/ 0 h 1204"/>
                    <a:gd name="T56" fmla="*/ 0 w 793"/>
                    <a:gd name="T57" fmla="*/ 0 h 1204"/>
                    <a:gd name="T58" fmla="*/ 0 w 793"/>
                    <a:gd name="T59" fmla="*/ 0 h 1204"/>
                    <a:gd name="T60" fmla="*/ 0 w 793"/>
                    <a:gd name="T61" fmla="*/ 0 h 1204"/>
                    <a:gd name="T62" fmla="*/ 0 w 793"/>
                    <a:gd name="T63" fmla="*/ 0 h 1204"/>
                    <a:gd name="T64" fmla="*/ 0 w 793"/>
                    <a:gd name="T65" fmla="*/ 0 h 1204"/>
                    <a:gd name="T66" fmla="*/ 0 w 793"/>
                    <a:gd name="T67" fmla="*/ 0 h 1204"/>
                    <a:gd name="T68" fmla="*/ 0 w 793"/>
                    <a:gd name="T69" fmla="*/ 0 h 1204"/>
                    <a:gd name="T70" fmla="*/ 0 w 793"/>
                    <a:gd name="T71" fmla="*/ 0 h 1204"/>
                    <a:gd name="T72" fmla="*/ 0 w 793"/>
                    <a:gd name="T73" fmla="*/ 0 h 1204"/>
                    <a:gd name="T74" fmla="*/ 0 w 793"/>
                    <a:gd name="T75" fmla="*/ 0 h 1204"/>
                    <a:gd name="T76" fmla="*/ 0 w 793"/>
                    <a:gd name="T77" fmla="*/ 0 h 1204"/>
                    <a:gd name="T78" fmla="*/ 0 w 793"/>
                    <a:gd name="T79" fmla="*/ 0 h 1204"/>
                    <a:gd name="T80" fmla="*/ 0 w 793"/>
                    <a:gd name="T81" fmla="*/ 0 h 1204"/>
                    <a:gd name="T82" fmla="*/ 0 w 793"/>
                    <a:gd name="T83" fmla="*/ 0 h 1204"/>
                    <a:gd name="T84" fmla="*/ 0 w 793"/>
                    <a:gd name="T85" fmla="*/ 0 h 120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793" h="1204">
                      <a:moveTo>
                        <a:pt x="655" y="1127"/>
                      </a:moveTo>
                      <a:lnTo>
                        <a:pt x="518" y="1204"/>
                      </a:lnTo>
                      <a:lnTo>
                        <a:pt x="505" y="1182"/>
                      </a:lnTo>
                      <a:lnTo>
                        <a:pt x="492" y="1158"/>
                      </a:lnTo>
                      <a:lnTo>
                        <a:pt x="479" y="1134"/>
                      </a:lnTo>
                      <a:lnTo>
                        <a:pt x="467" y="1109"/>
                      </a:lnTo>
                      <a:lnTo>
                        <a:pt x="454" y="1084"/>
                      </a:lnTo>
                      <a:lnTo>
                        <a:pt x="441" y="1058"/>
                      </a:lnTo>
                      <a:lnTo>
                        <a:pt x="428" y="1033"/>
                      </a:lnTo>
                      <a:lnTo>
                        <a:pt x="416" y="1007"/>
                      </a:lnTo>
                      <a:lnTo>
                        <a:pt x="403" y="981"/>
                      </a:lnTo>
                      <a:lnTo>
                        <a:pt x="391" y="954"/>
                      </a:lnTo>
                      <a:lnTo>
                        <a:pt x="378" y="927"/>
                      </a:lnTo>
                      <a:lnTo>
                        <a:pt x="365" y="899"/>
                      </a:lnTo>
                      <a:lnTo>
                        <a:pt x="353" y="872"/>
                      </a:lnTo>
                      <a:lnTo>
                        <a:pt x="341" y="845"/>
                      </a:lnTo>
                      <a:lnTo>
                        <a:pt x="328" y="816"/>
                      </a:lnTo>
                      <a:lnTo>
                        <a:pt x="315" y="788"/>
                      </a:lnTo>
                      <a:lnTo>
                        <a:pt x="303" y="761"/>
                      </a:lnTo>
                      <a:lnTo>
                        <a:pt x="290" y="732"/>
                      </a:lnTo>
                      <a:lnTo>
                        <a:pt x="278" y="703"/>
                      </a:lnTo>
                      <a:lnTo>
                        <a:pt x="266" y="675"/>
                      </a:lnTo>
                      <a:lnTo>
                        <a:pt x="252" y="647"/>
                      </a:lnTo>
                      <a:lnTo>
                        <a:pt x="240" y="618"/>
                      </a:lnTo>
                      <a:lnTo>
                        <a:pt x="227" y="589"/>
                      </a:lnTo>
                      <a:lnTo>
                        <a:pt x="215" y="560"/>
                      </a:lnTo>
                      <a:lnTo>
                        <a:pt x="202" y="530"/>
                      </a:lnTo>
                      <a:lnTo>
                        <a:pt x="188" y="501"/>
                      </a:lnTo>
                      <a:lnTo>
                        <a:pt x="176" y="473"/>
                      </a:lnTo>
                      <a:lnTo>
                        <a:pt x="163" y="444"/>
                      </a:lnTo>
                      <a:lnTo>
                        <a:pt x="150" y="415"/>
                      </a:lnTo>
                      <a:lnTo>
                        <a:pt x="136" y="386"/>
                      </a:lnTo>
                      <a:lnTo>
                        <a:pt x="123" y="357"/>
                      </a:lnTo>
                      <a:lnTo>
                        <a:pt x="110" y="330"/>
                      </a:lnTo>
                      <a:lnTo>
                        <a:pt x="97" y="301"/>
                      </a:lnTo>
                      <a:lnTo>
                        <a:pt x="83" y="272"/>
                      </a:lnTo>
                      <a:lnTo>
                        <a:pt x="70" y="244"/>
                      </a:lnTo>
                      <a:lnTo>
                        <a:pt x="56" y="217"/>
                      </a:lnTo>
                      <a:lnTo>
                        <a:pt x="42" y="189"/>
                      </a:lnTo>
                      <a:lnTo>
                        <a:pt x="28" y="161"/>
                      </a:lnTo>
                      <a:lnTo>
                        <a:pt x="15" y="134"/>
                      </a:lnTo>
                      <a:lnTo>
                        <a:pt x="0" y="108"/>
                      </a:lnTo>
                      <a:lnTo>
                        <a:pt x="100" y="54"/>
                      </a:lnTo>
                      <a:lnTo>
                        <a:pt x="199" y="0"/>
                      </a:lnTo>
                      <a:lnTo>
                        <a:pt x="199" y="1"/>
                      </a:lnTo>
                      <a:lnTo>
                        <a:pt x="216" y="28"/>
                      </a:lnTo>
                      <a:lnTo>
                        <a:pt x="234" y="55"/>
                      </a:lnTo>
                      <a:lnTo>
                        <a:pt x="250" y="83"/>
                      </a:lnTo>
                      <a:lnTo>
                        <a:pt x="267" y="111"/>
                      </a:lnTo>
                      <a:lnTo>
                        <a:pt x="282" y="139"/>
                      </a:lnTo>
                      <a:lnTo>
                        <a:pt x="299" y="166"/>
                      </a:lnTo>
                      <a:lnTo>
                        <a:pt x="315" y="195"/>
                      </a:lnTo>
                      <a:lnTo>
                        <a:pt x="331" y="223"/>
                      </a:lnTo>
                      <a:lnTo>
                        <a:pt x="347" y="252"/>
                      </a:lnTo>
                      <a:lnTo>
                        <a:pt x="363" y="280"/>
                      </a:lnTo>
                      <a:lnTo>
                        <a:pt x="378" y="308"/>
                      </a:lnTo>
                      <a:lnTo>
                        <a:pt x="394" y="336"/>
                      </a:lnTo>
                      <a:lnTo>
                        <a:pt x="409" y="365"/>
                      </a:lnTo>
                      <a:lnTo>
                        <a:pt x="425" y="394"/>
                      </a:lnTo>
                      <a:lnTo>
                        <a:pt x="440" y="421"/>
                      </a:lnTo>
                      <a:lnTo>
                        <a:pt x="455" y="450"/>
                      </a:lnTo>
                      <a:lnTo>
                        <a:pt x="470" y="478"/>
                      </a:lnTo>
                      <a:lnTo>
                        <a:pt x="486" y="506"/>
                      </a:lnTo>
                      <a:lnTo>
                        <a:pt x="500" y="535"/>
                      </a:lnTo>
                      <a:lnTo>
                        <a:pt x="515" y="562"/>
                      </a:lnTo>
                      <a:lnTo>
                        <a:pt x="530" y="589"/>
                      </a:lnTo>
                      <a:lnTo>
                        <a:pt x="544" y="617"/>
                      </a:lnTo>
                      <a:lnTo>
                        <a:pt x="559" y="643"/>
                      </a:lnTo>
                      <a:lnTo>
                        <a:pt x="573" y="671"/>
                      </a:lnTo>
                      <a:lnTo>
                        <a:pt x="587" y="698"/>
                      </a:lnTo>
                      <a:lnTo>
                        <a:pt x="602" y="723"/>
                      </a:lnTo>
                      <a:lnTo>
                        <a:pt x="616" y="750"/>
                      </a:lnTo>
                      <a:lnTo>
                        <a:pt x="630" y="776"/>
                      </a:lnTo>
                      <a:lnTo>
                        <a:pt x="645" y="800"/>
                      </a:lnTo>
                      <a:lnTo>
                        <a:pt x="658" y="826"/>
                      </a:lnTo>
                      <a:lnTo>
                        <a:pt x="672" y="850"/>
                      </a:lnTo>
                      <a:lnTo>
                        <a:pt x="686" y="874"/>
                      </a:lnTo>
                      <a:lnTo>
                        <a:pt x="700" y="897"/>
                      </a:lnTo>
                      <a:lnTo>
                        <a:pt x="713" y="921"/>
                      </a:lnTo>
                      <a:lnTo>
                        <a:pt x="727" y="943"/>
                      </a:lnTo>
                      <a:lnTo>
                        <a:pt x="740" y="966"/>
                      </a:lnTo>
                      <a:lnTo>
                        <a:pt x="754" y="987"/>
                      </a:lnTo>
                      <a:lnTo>
                        <a:pt x="767" y="1008"/>
                      </a:lnTo>
                      <a:lnTo>
                        <a:pt x="780" y="1029"/>
                      </a:lnTo>
                      <a:lnTo>
                        <a:pt x="793" y="1049"/>
                      </a:lnTo>
                      <a:lnTo>
                        <a:pt x="655" y="112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" name="Freeform 195"/>
                <p:cNvSpPr>
                  <a:spLocks/>
                </p:cNvSpPr>
                <p:nvPr/>
              </p:nvSpPr>
              <p:spPr bwMode="auto">
                <a:xfrm>
                  <a:off x="529" y="426"/>
                  <a:ext cx="131" cy="122"/>
                </a:xfrm>
                <a:custGeom>
                  <a:avLst/>
                  <a:gdLst>
                    <a:gd name="T0" fmla="*/ 0 w 655"/>
                    <a:gd name="T1" fmla="*/ 0 h 1096"/>
                    <a:gd name="T2" fmla="*/ 0 w 655"/>
                    <a:gd name="T3" fmla="*/ 0 h 1096"/>
                    <a:gd name="T4" fmla="*/ 0 w 655"/>
                    <a:gd name="T5" fmla="*/ 0 h 1096"/>
                    <a:gd name="T6" fmla="*/ 0 w 655"/>
                    <a:gd name="T7" fmla="*/ 0 h 1096"/>
                    <a:gd name="T8" fmla="*/ 0 w 655"/>
                    <a:gd name="T9" fmla="*/ 0 h 1096"/>
                    <a:gd name="T10" fmla="*/ 0 w 655"/>
                    <a:gd name="T11" fmla="*/ 0 h 1096"/>
                    <a:gd name="T12" fmla="*/ 0 w 655"/>
                    <a:gd name="T13" fmla="*/ 0 h 1096"/>
                    <a:gd name="T14" fmla="*/ 0 w 655"/>
                    <a:gd name="T15" fmla="*/ 0 h 1096"/>
                    <a:gd name="T16" fmla="*/ 0 w 655"/>
                    <a:gd name="T17" fmla="*/ 0 h 1096"/>
                    <a:gd name="T18" fmla="*/ 0 w 655"/>
                    <a:gd name="T19" fmla="*/ 0 h 1096"/>
                    <a:gd name="T20" fmla="*/ 0 w 655"/>
                    <a:gd name="T21" fmla="*/ 0 h 1096"/>
                    <a:gd name="T22" fmla="*/ 0 w 655"/>
                    <a:gd name="T23" fmla="*/ 0 h 1096"/>
                    <a:gd name="T24" fmla="*/ 0 w 655"/>
                    <a:gd name="T25" fmla="*/ 0 h 1096"/>
                    <a:gd name="T26" fmla="*/ 0 w 655"/>
                    <a:gd name="T27" fmla="*/ 0 h 1096"/>
                    <a:gd name="T28" fmla="*/ 0 w 655"/>
                    <a:gd name="T29" fmla="*/ 0 h 1096"/>
                    <a:gd name="T30" fmla="*/ 0 w 655"/>
                    <a:gd name="T31" fmla="*/ 0 h 1096"/>
                    <a:gd name="T32" fmla="*/ 0 w 655"/>
                    <a:gd name="T33" fmla="*/ 0 h 1096"/>
                    <a:gd name="T34" fmla="*/ 0 w 655"/>
                    <a:gd name="T35" fmla="*/ 0 h 1096"/>
                    <a:gd name="T36" fmla="*/ 0 w 655"/>
                    <a:gd name="T37" fmla="*/ 0 h 1096"/>
                    <a:gd name="T38" fmla="*/ 0 w 655"/>
                    <a:gd name="T39" fmla="*/ 0 h 1096"/>
                    <a:gd name="T40" fmla="*/ 0 w 655"/>
                    <a:gd name="T41" fmla="*/ 0 h 1096"/>
                    <a:gd name="T42" fmla="*/ 0 w 655"/>
                    <a:gd name="T43" fmla="*/ 0 h 1096"/>
                    <a:gd name="T44" fmla="*/ 0 w 655"/>
                    <a:gd name="T45" fmla="*/ 0 h 1096"/>
                    <a:gd name="T46" fmla="*/ 0 w 655"/>
                    <a:gd name="T47" fmla="*/ 0 h 1096"/>
                    <a:gd name="T48" fmla="*/ 0 w 655"/>
                    <a:gd name="T49" fmla="*/ 0 h 1096"/>
                    <a:gd name="T50" fmla="*/ 0 w 655"/>
                    <a:gd name="T51" fmla="*/ 0 h 1096"/>
                    <a:gd name="T52" fmla="*/ 0 w 655"/>
                    <a:gd name="T53" fmla="*/ 0 h 1096"/>
                    <a:gd name="T54" fmla="*/ 0 w 655"/>
                    <a:gd name="T55" fmla="*/ 0 h 1096"/>
                    <a:gd name="T56" fmla="*/ 0 w 655"/>
                    <a:gd name="T57" fmla="*/ 0 h 1096"/>
                    <a:gd name="T58" fmla="*/ 0 w 655"/>
                    <a:gd name="T59" fmla="*/ 0 h 1096"/>
                    <a:gd name="T60" fmla="*/ 0 w 655"/>
                    <a:gd name="T61" fmla="*/ 0 h 1096"/>
                    <a:gd name="T62" fmla="*/ 0 w 655"/>
                    <a:gd name="T63" fmla="*/ 0 h 1096"/>
                    <a:gd name="T64" fmla="*/ 0 w 655"/>
                    <a:gd name="T65" fmla="*/ 0 h 1096"/>
                    <a:gd name="T66" fmla="*/ 0 w 655"/>
                    <a:gd name="T67" fmla="*/ 0 h 1096"/>
                    <a:gd name="T68" fmla="*/ 0 w 655"/>
                    <a:gd name="T69" fmla="*/ 0 h 1096"/>
                    <a:gd name="T70" fmla="*/ 0 w 655"/>
                    <a:gd name="T71" fmla="*/ 0 h 1096"/>
                    <a:gd name="T72" fmla="*/ 0 w 655"/>
                    <a:gd name="T73" fmla="*/ 0 h 1096"/>
                    <a:gd name="T74" fmla="*/ 0 w 655"/>
                    <a:gd name="T75" fmla="*/ 0 h 1096"/>
                    <a:gd name="T76" fmla="*/ 0 w 655"/>
                    <a:gd name="T77" fmla="*/ 0 h 1096"/>
                    <a:gd name="T78" fmla="*/ 0 w 655"/>
                    <a:gd name="T79" fmla="*/ 0 h 1096"/>
                    <a:gd name="T80" fmla="*/ 0 w 655"/>
                    <a:gd name="T81" fmla="*/ 0 h 1096"/>
                    <a:gd name="T82" fmla="*/ 0 w 655"/>
                    <a:gd name="T83" fmla="*/ 0 h 109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55" h="1096">
                      <a:moveTo>
                        <a:pt x="655" y="1019"/>
                      </a:moveTo>
                      <a:lnTo>
                        <a:pt x="518" y="1096"/>
                      </a:lnTo>
                      <a:lnTo>
                        <a:pt x="505" y="1074"/>
                      </a:lnTo>
                      <a:lnTo>
                        <a:pt x="492" y="1050"/>
                      </a:lnTo>
                      <a:lnTo>
                        <a:pt x="479" y="1026"/>
                      </a:lnTo>
                      <a:lnTo>
                        <a:pt x="467" y="1001"/>
                      </a:lnTo>
                      <a:lnTo>
                        <a:pt x="454" y="976"/>
                      </a:lnTo>
                      <a:lnTo>
                        <a:pt x="441" y="950"/>
                      </a:lnTo>
                      <a:lnTo>
                        <a:pt x="428" y="925"/>
                      </a:lnTo>
                      <a:lnTo>
                        <a:pt x="416" y="899"/>
                      </a:lnTo>
                      <a:lnTo>
                        <a:pt x="403" y="873"/>
                      </a:lnTo>
                      <a:lnTo>
                        <a:pt x="391" y="846"/>
                      </a:lnTo>
                      <a:lnTo>
                        <a:pt x="378" y="819"/>
                      </a:lnTo>
                      <a:lnTo>
                        <a:pt x="365" y="791"/>
                      </a:lnTo>
                      <a:lnTo>
                        <a:pt x="353" y="764"/>
                      </a:lnTo>
                      <a:lnTo>
                        <a:pt x="341" y="737"/>
                      </a:lnTo>
                      <a:lnTo>
                        <a:pt x="328" y="708"/>
                      </a:lnTo>
                      <a:lnTo>
                        <a:pt x="315" y="680"/>
                      </a:lnTo>
                      <a:lnTo>
                        <a:pt x="303" y="653"/>
                      </a:lnTo>
                      <a:lnTo>
                        <a:pt x="290" y="624"/>
                      </a:lnTo>
                      <a:lnTo>
                        <a:pt x="278" y="595"/>
                      </a:lnTo>
                      <a:lnTo>
                        <a:pt x="266" y="567"/>
                      </a:lnTo>
                      <a:lnTo>
                        <a:pt x="252" y="539"/>
                      </a:lnTo>
                      <a:lnTo>
                        <a:pt x="240" y="510"/>
                      </a:lnTo>
                      <a:lnTo>
                        <a:pt x="227" y="481"/>
                      </a:lnTo>
                      <a:lnTo>
                        <a:pt x="215" y="452"/>
                      </a:lnTo>
                      <a:lnTo>
                        <a:pt x="202" y="422"/>
                      </a:lnTo>
                      <a:lnTo>
                        <a:pt x="188" y="393"/>
                      </a:lnTo>
                      <a:lnTo>
                        <a:pt x="176" y="365"/>
                      </a:lnTo>
                      <a:lnTo>
                        <a:pt x="163" y="336"/>
                      </a:lnTo>
                      <a:lnTo>
                        <a:pt x="150" y="307"/>
                      </a:lnTo>
                      <a:lnTo>
                        <a:pt x="136" y="278"/>
                      </a:lnTo>
                      <a:lnTo>
                        <a:pt x="123" y="249"/>
                      </a:lnTo>
                      <a:lnTo>
                        <a:pt x="110" y="222"/>
                      </a:lnTo>
                      <a:lnTo>
                        <a:pt x="97" y="193"/>
                      </a:lnTo>
                      <a:lnTo>
                        <a:pt x="83" y="164"/>
                      </a:lnTo>
                      <a:lnTo>
                        <a:pt x="70" y="136"/>
                      </a:lnTo>
                      <a:lnTo>
                        <a:pt x="56" y="109"/>
                      </a:lnTo>
                      <a:lnTo>
                        <a:pt x="42" y="81"/>
                      </a:lnTo>
                      <a:lnTo>
                        <a:pt x="28" y="53"/>
                      </a:lnTo>
                      <a:lnTo>
                        <a:pt x="15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" name="Freeform 196"/>
                <p:cNvSpPr>
                  <a:spLocks/>
                </p:cNvSpPr>
                <p:nvPr/>
              </p:nvSpPr>
              <p:spPr bwMode="auto">
                <a:xfrm>
                  <a:off x="569" y="414"/>
                  <a:ext cx="118" cy="126"/>
                </a:xfrm>
                <a:custGeom>
                  <a:avLst/>
                  <a:gdLst>
                    <a:gd name="T0" fmla="*/ 0 w 594"/>
                    <a:gd name="T1" fmla="*/ 0 h 1127"/>
                    <a:gd name="T2" fmla="*/ 0 w 594"/>
                    <a:gd name="T3" fmla="*/ 0 h 1127"/>
                    <a:gd name="T4" fmla="*/ 0 w 594"/>
                    <a:gd name="T5" fmla="*/ 0 h 1127"/>
                    <a:gd name="T6" fmla="*/ 0 w 594"/>
                    <a:gd name="T7" fmla="*/ 0 h 1127"/>
                    <a:gd name="T8" fmla="*/ 0 w 594"/>
                    <a:gd name="T9" fmla="*/ 0 h 1127"/>
                    <a:gd name="T10" fmla="*/ 0 w 594"/>
                    <a:gd name="T11" fmla="*/ 0 h 1127"/>
                    <a:gd name="T12" fmla="*/ 0 w 594"/>
                    <a:gd name="T13" fmla="*/ 0 h 1127"/>
                    <a:gd name="T14" fmla="*/ 0 w 594"/>
                    <a:gd name="T15" fmla="*/ 0 h 1127"/>
                    <a:gd name="T16" fmla="*/ 0 w 594"/>
                    <a:gd name="T17" fmla="*/ 0 h 1127"/>
                    <a:gd name="T18" fmla="*/ 0 w 594"/>
                    <a:gd name="T19" fmla="*/ 0 h 1127"/>
                    <a:gd name="T20" fmla="*/ 0 w 594"/>
                    <a:gd name="T21" fmla="*/ 0 h 1127"/>
                    <a:gd name="T22" fmla="*/ 0 w 594"/>
                    <a:gd name="T23" fmla="*/ 0 h 1127"/>
                    <a:gd name="T24" fmla="*/ 0 w 594"/>
                    <a:gd name="T25" fmla="*/ 0 h 1127"/>
                    <a:gd name="T26" fmla="*/ 0 w 594"/>
                    <a:gd name="T27" fmla="*/ 0 h 1127"/>
                    <a:gd name="T28" fmla="*/ 0 w 594"/>
                    <a:gd name="T29" fmla="*/ 0 h 1127"/>
                    <a:gd name="T30" fmla="*/ 0 w 594"/>
                    <a:gd name="T31" fmla="*/ 0 h 1127"/>
                    <a:gd name="T32" fmla="*/ 0 w 594"/>
                    <a:gd name="T33" fmla="*/ 0 h 1127"/>
                    <a:gd name="T34" fmla="*/ 0 w 594"/>
                    <a:gd name="T35" fmla="*/ 0 h 1127"/>
                    <a:gd name="T36" fmla="*/ 0 w 594"/>
                    <a:gd name="T37" fmla="*/ 0 h 1127"/>
                    <a:gd name="T38" fmla="*/ 0 w 594"/>
                    <a:gd name="T39" fmla="*/ 0 h 1127"/>
                    <a:gd name="T40" fmla="*/ 0 w 594"/>
                    <a:gd name="T41" fmla="*/ 0 h 1127"/>
                    <a:gd name="T42" fmla="*/ 0 w 594"/>
                    <a:gd name="T43" fmla="*/ 0 h 1127"/>
                    <a:gd name="T44" fmla="*/ 0 w 594"/>
                    <a:gd name="T45" fmla="*/ 0 h 1127"/>
                    <a:gd name="T46" fmla="*/ 0 w 594"/>
                    <a:gd name="T47" fmla="*/ 0 h 1127"/>
                    <a:gd name="T48" fmla="*/ 0 w 594"/>
                    <a:gd name="T49" fmla="*/ 0 h 1127"/>
                    <a:gd name="T50" fmla="*/ 0 w 594"/>
                    <a:gd name="T51" fmla="*/ 0 h 1127"/>
                    <a:gd name="T52" fmla="*/ 0 w 594"/>
                    <a:gd name="T53" fmla="*/ 0 h 1127"/>
                    <a:gd name="T54" fmla="*/ 0 w 594"/>
                    <a:gd name="T55" fmla="*/ 0 h 1127"/>
                    <a:gd name="T56" fmla="*/ 0 w 594"/>
                    <a:gd name="T57" fmla="*/ 0 h 1127"/>
                    <a:gd name="T58" fmla="*/ 0 w 594"/>
                    <a:gd name="T59" fmla="*/ 0 h 1127"/>
                    <a:gd name="T60" fmla="*/ 0 w 594"/>
                    <a:gd name="T61" fmla="*/ 0 h 1127"/>
                    <a:gd name="T62" fmla="*/ 0 w 594"/>
                    <a:gd name="T63" fmla="*/ 0 h 1127"/>
                    <a:gd name="T64" fmla="*/ 0 w 594"/>
                    <a:gd name="T65" fmla="*/ 0 h 1127"/>
                    <a:gd name="T66" fmla="*/ 0 w 594"/>
                    <a:gd name="T67" fmla="*/ 0 h 1127"/>
                    <a:gd name="T68" fmla="*/ 0 w 594"/>
                    <a:gd name="T69" fmla="*/ 0 h 1127"/>
                    <a:gd name="T70" fmla="*/ 0 w 594"/>
                    <a:gd name="T71" fmla="*/ 0 h 1127"/>
                    <a:gd name="T72" fmla="*/ 0 w 594"/>
                    <a:gd name="T73" fmla="*/ 0 h 1127"/>
                    <a:gd name="T74" fmla="*/ 0 w 594"/>
                    <a:gd name="T75" fmla="*/ 0 h 1127"/>
                    <a:gd name="T76" fmla="*/ 0 w 594"/>
                    <a:gd name="T77" fmla="*/ 0 h 1127"/>
                    <a:gd name="T78" fmla="*/ 0 w 594"/>
                    <a:gd name="T79" fmla="*/ 0 h 1127"/>
                    <a:gd name="T80" fmla="*/ 0 w 594"/>
                    <a:gd name="T81" fmla="*/ 0 h 1127"/>
                    <a:gd name="T82" fmla="*/ 0 w 594"/>
                    <a:gd name="T83" fmla="*/ 0 h 1127"/>
                    <a:gd name="T84" fmla="*/ 0 w 594"/>
                    <a:gd name="T85" fmla="*/ 0 h 112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594" h="1127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7" y="28"/>
                      </a:lnTo>
                      <a:lnTo>
                        <a:pt x="35" y="55"/>
                      </a:lnTo>
                      <a:lnTo>
                        <a:pt x="51" y="83"/>
                      </a:lnTo>
                      <a:lnTo>
                        <a:pt x="68" y="111"/>
                      </a:lnTo>
                      <a:lnTo>
                        <a:pt x="83" y="139"/>
                      </a:lnTo>
                      <a:lnTo>
                        <a:pt x="100" y="166"/>
                      </a:lnTo>
                      <a:lnTo>
                        <a:pt x="116" y="195"/>
                      </a:lnTo>
                      <a:lnTo>
                        <a:pt x="132" y="223"/>
                      </a:lnTo>
                      <a:lnTo>
                        <a:pt x="148" y="252"/>
                      </a:lnTo>
                      <a:lnTo>
                        <a:pt x="164" y="280"/>
                      </a:lnTo>
                      <a:lnTo>
                        <a:pt x="179" y="308"/>
                      </a:lnTo>
                      <a:lnTo>
                        <a:pt x="195" y="336"/>
                      </a:lnTo>
                      <a:lnTo>
                        <a:pt x="210" y="365"/>
                      </a:lnTo>
                      <a:lnTo>
                        <a:pt x="226" y="394"/>
                      </a:lnTo>
                      <a:lnTo>
                        <a:pt x="241" y="421"/>
                      </a:lnTo>
                      <a:lnTo>
                        <a:pt x="256" y="450"/>
                      </a:lnTo>
                      <a:lnTo>
                        <a:pt x="271" y="478"/>
                      </a:lnTo>
                      <a:lnTo>
                        <a:pt x="287" y="506"/>
                      </a:lnTo>
                      <a:lnTo>
                        <a:pt x="301" y="535"/>
                      </a:lnTo>
                      <a:lnTo>
                        <a:pt x="316" y="562"/>
                      </a:lnTo>
                      <a:lnTo>
                        <a:pt x="331" y="589"/>
                      </a:lnTo>
                      <a:lnTo>
                        <a:pt x="345" y="617"/>
                      </a:lnTo>
                      <a:lnTo>
                        <a:pt x="360" y="643"/>
                      </a:lnTo>
                      <a:lnTo>
                        <a:pt x="374" y="671"/>
                      </a:lnTo>
                      <a:lnTo>
                        <a:pt x="388" y="698"/>
                      </a:lnTo>
                      <a:lnTo>
                        <a:pt x="403" y="723"/>
                      </a:lnTo>
                      <a:lnTo>
                        <a:pt x="417" y="750"/>
                      </a:lnTo>
                      <a:lnTo>
                        <a:pt x="431" y="776"/>
                      </a:lnTo>
                      <a:lnTo>
                        <a:pt x="446" y="800"/>
                      </a:lnTo>
                      <a:lnTo>
                        <a:pt x="459" y="826"/>
                      </a:lnTo>
                      <a:lnTo>
                        <a:pt x="473" y="850"/>
                      </a:lnTo>
                      <a:lnTo>
                        <a:pt x="487" y="874"/>
                      </a:lnTo>
                      <a:lnTo>
                        <a:pt x="501" y="897"/>
                      </a:lnTo>
                      <a:lnTo>
                        <a:pt x="514" y="921"/>
                      </a:lnTo>
                      <a:lnTo>
                        <a:pt x="528" y="943"/>
                      </a:lnTo>
                      <a:lnTo>
                        <a:pt x="541" y="966"/>
                      </a:lnTo>
                      <a:lnTo>
                        <a:pt x="555" y="987"/>
                      </a:lnTo>
                      <a:lnTo>
                        <a:pt x="568" y="1008"/>
                      </a:lnTo>
                      <a:lnTo>
                        <a:pt x="581" y="1029"/>
                      </a:lnTo>
                      <a:lnTo>
                        <a:pt x="594" y="1049"/>
                      </a:lnTo>
                      <a:lnTo>
                        <a:pt x="456" y="112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" name="Freeform 197"/>
                <p:cNvSpPr>
                  <a:spLocks/>
                </p:cNvSpPr>
                <p:nvPr/>
              </p:nvSpPr>
              <p:spPr bwMode="auto">
                <a:xfrm>
                  <a:off x="455" y="354"/>
                  <a:ext cx="114" cy="72"/>
                </a:xfrm>
                <a:custGeom>
                  <a:avLst/>
                  <a:gdLst>
                    <a:gd name="T0" fmla="*/ 0 w 567"/>
                    <a:gd name="T1" fmla="*/ 0 h 647"/>
                    <a:gd name="T2" fmla="*/ 0 w 567"/>
                    <a:gd name="T3" fmla="*/ 0 h 647"/>
                    <a:gd name="T4" fmla="*/ 0 w 567"/>
                    <a:gd name="T5" fmla="*/ 0 h 647"/>
                    <a:gd name="T6" fmla="*/ 0 w 567"/>
                    <a:gd name="T7" fmla="*/ 0 h 647"/>
                    <a:gd name="T8" fmla="*/ 0 w 567"/>
                    <a:gd name="T9" fmla="*/ 0 h 647"/>
                    <a:gd name="T10" fmla="*/ 0 w 567"/>
                    <a:gd name="T11" fmla="*/ 0 h 647"/>
                    <a:gd name="T12" fmla="*/ 0 w 567"/>
                    <a:gd name="T13" fmla="*/ 0 h 647"/>
                    <a:gd name="T14" fmla="*/ 0 w 567"/>
                    <a:gd name="T15" fmla="*/ 0 h 647"/>
                    <a:gd name="T16" fmla="*/ 0 w 567"/>
                    <a:gd name="T17" fmla="*/ 0 h 647"/>
                    <a:gd name="T18" fmla="*/ 0 w 567"/>
                    <a:gd name="T19" fmla="*/ 0 h 647"/>
                    <a:gd name="T20" fmla="*/ 0 w 567"/>
                    <a:gd name="T21" fmla="*/ 0 h 647"/>
                    <a:gd name="T22" fmla="*/ 0 w 567"/>
                    <a:gd name="T23" fmla="*/ 0 h 647"/>
                    <a:gd name="T24" fmla="*/ 0 w 567"/>
                    <a:gd name="T25" fmla="*/ 0 h 647"/>
                    <a:gd name="T26" fmla="*/ 0 w 567"/>
                    <a:gd name="T27" fmla="*/ 0 h 647"/>
                    <a:gd name="T28" fmla="*/ 0 w 567"/>
                    <a:gd name="T29" fmla="*/ 0 h 647"/>
                    <a:gd name="T30" fmla="*/ 0 w 567"/>
                    <a:gd name="T31" fmla="*/ 0 h 647"/>
                    <a:gd name="T32" fmla="*/ 0 w 567"/>
                    <a:gd name="T33" fmla="*/ 0 h 647"/>
                    <a:gd name="T34" fmla="*/ 0 w 567"/>
                    <a:gd name="T35" fmla="*/ 0 h 647"/>
                    <a:gd name="T36" fmla="*/ 0 w 567"/>
                    <a:gd name="T37" fmla="*/ 0 h 647"/>
                    <a:gd name="T38" fmla="*/ 0 w 567"/>
                    <a:gd name="T39" fmla="*/ 0 h 647"/>
                    <a:gd name="T40" fmla="*/ 0 w 567"/>
                    <a:gd name="T41" fmla="*/ 0 h 647"/>
                    <a:gd name="T42" fmla="*/ 0 w 567"/>
                    <a:gd name="T43" fmla="*/ 0 h 647"/>
                    <a:gd name="T44" fmla="*/ 0 w 567"/>
                    <a:gd name="T45" fmla="*/ 0 h 647"/>
                    <a:gd name="T46" fmla="*/ 0 w 567"/>
                    <a:gd name="T47" fmla="*/ 0 h 647"/>
                    <a:gd name="T48" fmla="*/ 0 w 567"/>
                    <a:gd name="T49" fmla="*/ 0 h 647"/>
                    <a:gd name="T50" fmla="*/ 0 w 567"/>
                    <a:gd name="T51" fmla="*/ 0 h 647"/>
                    <a:gd name="T52" fmla="*/ 0 w 567"/>
                    <a:gd name="T53" fmla="*/ 0 h 647"/>
                    <a:gd name="T54" fmla="*/ 0 w 567"/>
                    <a:gd name="T55" fmla="*/ 0 h 647"/>
                    <a:gd name="T56" fmla="*/ 0 w 567"/>
                    <a:gd name="T57" fmla="*/ 0 h 647"/>
                    <a:gd name="T58" fmla="*/ 0 w 567"/>
                    <a:gd name="T59" fmla="*/ 0 h 647"/>
                    <a:gd name="T60" fmla="*/ 0 w 567"/>
                    <a:gd name="T61" fmla="*/ 0 h 647"/>
                    <a:gd name="T62" fmla="*/ 0 w 567"/>
                    <a:gd name="T63" fmla="*/ 0 h 647"/>
                    <a:gd name="T64" fmla="*/ 0 w 567"/>
                    <a:gd name="T65" fmla="*/ 0 h 647"/>
                    <a:gd name="T66" fmla="*/ 0 w 567"/>
                    <a:gd name="T67" fmla="*/ 0 h 647"/>
                    <a:gd name="T68" fmla="*/ 0 w 567"/>
                    <a:gd name="T69" fmla="*/ 0 h 647"/>
                    <a:gd name="T70" fmla="*/ 0 w 567"/>
                    <a:gd name="T71" fmla="*/ 0 h 647"/>
                    <a:gd name="T72" fmla="*/ 0 w 567"/>
                    <a:gd name="T73" fmla="*/ 0 h 647"/>
                    <a:gd name="T74" fmla="*/ 0 w 567"/>
                    <a:gd name="T75" fmla="*/ 0 h 647"/>
                    <a:gd name="T76" fmla="*/ 0 w 567"/>
                    <a:gd name="T77" fmla="*/ 0 h 647"/>
                    <a:gd name="T78" fmla="*/ 0 w 567"/>
                    <a:gd name="T79" fmla="*/ 0 h 647"/>
                    <a:gd name="T80" fmla="*/ 0 w 567"/>
                    <a:gd name="T81" fmla="*/ 0 h 647"/>
                    <a:gd name="T82" fmla="*/ 0 w 567"/>
                    <a:gd name="T83" fmla="*/ 0 h 647"/>
                    <a:gd name="T84" fmla="*/ 0 w 567"/>
                    <a:gd name="T85" fmla="*/ 0 h 647"/>
                    <a:gd name="T86" fmla="*/ 0 w 567"/>
                    <a:gd name="T87" fmla="*/ 0 h 647"/>
                    <a:gd name="T88" fmla="*/ 0 w 567"/>
                    <a:gd name="T89" fmla="*/ 0 h 647"/>
                    <a:gd name="T90" fmla="*/ 0 w 567"/>
                    <a:gd name="T91" fmla="*/ 0 h 647"/>
                    <a:gd name="T92" fmla="*/ 0 w 567"/>
                    <a:gd name="T93" fmla="*/ 0 h 647"/>
                    <a:gd name="T94" fmla="*/ 0 w 567"/>
                    <a:gd name="T95" fmla="*/ 0 h 647"/>
                    <a:gd name="T96" fmla="*/ 0 w 567"/>
                    <a:gd name="T97" fmla="*/ 0 h 647"/>
                    <a:gd name="T98" fmla="*/ 0 w 567"/>
                    <a:gd name="T99" fmla="*/ 0 h 647"/>
                    <a:gd name="T100" fmla="*/ 0 w 567"/>
                    <a:gd name="T101" fmla="*/ 0 h 647"/>
                    <a:gd name="T102" fmla="*/ 0 w 567"/>
                    <a:gd name="T103" fmla="*/ 0 h 647"/>
                    <a:gd name="T104" fmla="*/ 0 w 567"/>
                    <a:gd name="T105" fmla="*/ 0 h 64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67" h="647">
                      <a:moveTo>
                        <a:pt x="468" y="593"/>
                      </a:moveTo>
                      <a:lnTo>
                        <a:pt x="368" y="647"/>
                      </a:lnTo>
                      <a:lnTo>
                        <a:pt x="354" y="620"/>
                      </a:lnTo>
                      <a:lnTo>
                        <a:pt x="340" y="593"/>
                      </a:lnTo>
                      <a:lnTo>
                        <a:pt x="325" y="568"/>
                      </a:lnTo>
                      <a:lnTo>
                        <a:pt x="311" y="541"/>
                      </a:lnTo>
                      <a:lnTo>
                        <a:pt x="297" y="517"/>
                      </a:lnTo>
                      <a:lnTo>
                        <a:pt x="282" y="491"/>
                      </a:lnTo>
                      <a:lnTo>
                        <a:pt x="267" y="468"/>
                      </a:lnTo>
                      <a:lnTo>
                        <a:pt x="252" y="444"/>
                      </a:lnTo>
                      <a:lnTo>
                        <a:pt x="237" y="421"/>
                      </a:lnTo>
                      <a:lnTo>
                        <a:pt x="221" y="397"/>
                      </a:lnTo>
                      <a:lnTo>
                        <a:pt x="207" y="375"/>
                      </a:lnTo>
                      <a:lnTo>
                        <a:pt x="192" y="352"/>
                      </a:lnTo>
                      <a:lnTo>
                        <a:pt x="176" y="331"/>
                      </a:lnTo>
                      <a:lnTo>
                        <a:pt x="160" y="311"/>
                      </a:lnTo>
                      <a:lnTo>
                        <a:pt x="144" y="289"/>
                      </a:lnTo>
                      <a:lnTo>
                        <a:pt x="129" y="270"/>
                      </a:lnTo>
                      <a:lnTo>
                        <a:pt x="112" y="251"/>
                      </a:lnTo>
                      <a:lnTo>
                        <a:pt x="97" y="232"/>
                      </a:lnTo>
                      <a:lnTo>
                        <a:pt x="80" y="215"/>
                      </a:lnTo>
                      <a:lnTo>
                        <a:pt x="63" y="197"/>
                      </a:lnTo>
                      <a:lnTo>
                        <a:pt x="47" y="181"/>
                      </a:lnTo>
                      <a:lnTo>
                        <a:pt x="0" y="138"/>
                      </a:lnTo>
                      <a:lnTo>
                        <a:pt x="52" y="68"/>
                      </a:lnTo>
                      <a:lnTo>
                        <a:pt x="105" y="0"/>
                      </a:lnTo>
                      <a:lnTo>
                        <a:pt x="108" y="1"/>
                      </a:lnTo>
                      <a:lnTo>
                        <a:pt x="109" y="3"/>
                      </a:lnTo>
                      <a:lnTo>
                        <a:pt x="129" y="17"/>
                      </a:lnTo>
                      <a:lnTo>
                        <a:pt x="151" y="34"/>
                      </a:lnTo>
                      <a:lnTo>
                        <a:pt x="172" y="52"/>
                      </a:lnTo>
                      <a:lnTo>
                        <a:pt x="193" y="71"/>
                      </a:lnTo>
                      <a:lnTo>
                        <a:pt x="214" y="89"/>
                      </a:lnTo>
                      <a:lnTo>
                        <a:pt x="234" y="109"/>
                      </a:lnTo>
                      <a:lnTo>
                        <a:pt x="255" y="128"/>
                      </a:lnTo>
                      <a:lnTo>
                        <a:pt x="275" y="150"/>
                      </a:lnTo>
                      <a:lnTo>
                        <a:pt x="294" y="171"/>
                      </a:lnTo>
                      <a:lnTo>
                        <a:pt x="313" y="192"/>
                      </a:lnTo>
                      <a:lnTo>
                        <a:pt x="333" y="215"/>
                      </a:lnTo>
                      <a:lnTo>
                        <a:pt x="352" y="237"/>
                      </a:lnTo>
                      <a:lnTo>
                        <a:pt x="371" y="261"/>
                      </a:lnTo>
                      <a:lnTo>
                        <a:pt x="389" y="284"/>
                      </a:lnTo>
                      <a:lnTo>
                        <a:pt x="408" y="309"/>
                      </a:lnTo>
                      <a:lnTo>
                        <a:pt x="427" y="332"/>
                      </a:lnTo>
                      <a:lnTo>
                        <a:pt x="445" y="358"/>
                      </a:lnTo>
                      <a:lnTo>
                        <a:pt x="462" y="382"/>
                      </a:lnTo>
                      <a:lnTo>
                        <a:pt x="481" y="408"/>
                      </a:lnTo>
                      <a:lnTo>
                        <a:pt x="498" y="434"/>
                      </a:lnTo>
                      <a:lnTo>
                        <a:pt x="515" y="459"/>
                      </a:lnTo>
                      <a:lnTo>
                        <a:pt x="533" y="486"/>
                      </a:lnTo>
                      <a:lnTo>
                        <a:pt x="551" y="512"/>
                      </a:lnTo>
                      <a:lnTo>
                        <a:pt x="567" y="539"/>
                      </a:lnTo>
                      <a:lnTo>
                        <a:pt x="468" y="59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" name="Freeform 198"/>
                <p:cNvSpPr>
                  <a:spLocks/>
                </p:cNvSpPr>
                <p:nvPr/>
              </p:nvSpPr>
              <p:spPr bwMode="auto">
                <a:xfrm>
                  <a:off x="455" y="370"/>
                  <a:ext cx="74" cy="56"/>
                </a:xfrm>
                <a:custGeom>
                  <a:avLst/>
                  <a:gdLst>
                    <a:gd name="T0" fmla="*/ 0 w 368"/>
                    <a:gd name="T1" fmla="*/ 0 h 509"/>
                    <a:gd name="T2" fmla="*/ 0 w 368"/>
                    <a:gd name="T3" fmla="*/ 0 h 509"/>
                    <a:gd name="T4" fmla="*/ 0 w 368"/>
                    <a:gd name="T5" fmla="*/ 0 h 509"/>
                    <a:gd name="T6" fmla="*/ 0 w 368"/>
                    <a:gd name="T7" fmla="*/ 0 h 509"/>
                    <a:gd name="T8" fmla="*/ 0 w 368"/>
                    <a:gd name="T9" fmla="*/ 0 h 509"/>
                    <a:gd name="T10" fmla="*/ 0 w 368"/>
                    <a:gd name="T11" fmla="*/ 0 h 509"/>
                    <a:gd name="T12" fmla="*/ 0 w 368"/>
                    <a:gd name="T13" fmla="*/ 0 h 509"/>
                    <a:gd name="T14" fmla="*/ 0 w 368"/>
                    <a:gd name="T15" fmla="*/ 0 h 509"/>
                    <a:gd name="T16" fmla="*/ 0 w 368"/>
                    <a:gd name="T17" fmla="*/ 0 h 509"/>
                    <a:gd name="T18" fmla="*/ 0 w 368"/>
                    <a:gd name="T19" fmla="*/ 0 h 509"/>
                    <a:gd name="T20" fmla="*/ 0 w 368"/>
                    <a:gd name="T21" fmla="*/ 0 h 509"/>
                    <a:gd name="T22" fmla="*/ 0 w 368"/>
                    <a:gd name="T23" fmla="*/ 0 h 509"/>
                    <a:gd name="T24" fmla="*/ 0 w 368"/>
                    <a:gd name="T25" fmla="*/ 0 h 509"/>
                    <a:gd name="T26" fmla="*/ 0 w 368"/>
                    <a:gd name="T27" fmla="*/ 0 h 509"/>
                    <a:gd name="T28" fmla="*/ 0 w 368"/>
                    <a:gd name="T29" fmla="*/ 0 h 509"/>
                    <a:gd name="T30" fmla="*/ 0 w 368"/>
                    <a:gd name="T31" fmla="*/ 0 h 509"/>
                    <a:gd name="T32" fmla="*/ 0 w 368"/>
                    <a:gd name="T33" fmla="*/ 0 h 509"/>
                    <a:gd name="T34" fmla="*/ 0 w 368"/>
                    <a:gd name="T35" fmla="*/ 0 h 509"/>
                    <a:gd name="T36" fmla="*/ 0 w 368"/>
                    <a:gd name="T37" fmla="*/ 0 h 509"/>
                    <a:gd name="T38" fmla="*/ 0 w 368"/>
                    <a:gd name="T39" fmla="*/ 0 h 509"/>
                    <a:gd name="T40" fmla="*/ 0 w 368"/>
                    <a:gd name="T41" fmla="*/ 0 h 509"/>
                    <a:gd name="T42" fmla="*/ 0 w 368"/>
                    <a:gd name="T43" fmla="*/ 0 h 509"/>
                    <a:gd name="T44" fmla="*/ 0 w 368"/>
                    <a:gd name="T45" fmla="*/ 0 h 50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68" h="509">
                      <a:moveTo>
                        <a:pt x="368" y="509"/>
                      </a:moveTo>
                      <a:lnTo>
                        <a:pt x="354" y="482"/>
                      </a:lnTo>
                      <a:lnTo>
                        <a:pt x="340" y="455"/>
                      </a:lnTo>
                      <a:lnTo>
                        <a:pt x="325" y="430"/>
                      </a:lnTo>
                      <a:lnTo>
                        <a:pt x="311" y="403"/>
                      </a:lnTo>
                      <a:lnTo>
                        <a:pt x="297" y="379"/>
                      </a:lnTo>
                      <a:lnTo>
                        <a:pt x="282" y="353"/>
                      </a:lnTo>
                      <a:lnTo>
                        <a:pt x="267" y="330"/>
                      </a:lnTo>
                      <a:lnTo>
                        <a:pt x="252" y="306"/>
                      </a:lnTo>
                      <a:lnTo>
                        <a:pt x="237" y="283"/>
                      </a:lnTo>
                      <a:lnTo>
                        <a:pt x="221" y="259"/>
                      </a:lnTo>
                      <a:lnTo>
                        <a:pt x="207" y="237"/>
                      </a:lnTo>
                      <a:lnTo>
                        <a:pt x="192" y="214"/>
                      </a:lnTo>
                      <a:lnTo>
                        <a:pt x="176" y="193"/>
                      </a:lnTo>
                      <a:lnTo>
                        <a:pt x="160" y="173"/>
                      </a:lnTo>
                      <a:lnTo>
                        <a:pt x="144" y="151"/>
                      </a:lnTo>
                      <a:lnTo>
                        <a:pt x="129" y="132"/>
                      </a:lnTo>
                      <a:lnTo>
                        <a:pt x="112" y="113"/>
                      </a:lnTo>
                      <a:lnTo>
                        <a:pt x="97" y="94"/>
                      </a:lnTo>
                      <a:lnTo>
                        <a:pt x="80" y="77"/>
                      </a:lnTo>
                      <a:lnTo>
                        <a:pt x="63" y="59"/>
                      </a:lnTo>
                      <a:lnTo>
                        <a:pt x="47" y="4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" name="Freeform 199"/>
                <p:cNvSpPr>
                  <a:spLocks/>
                </p:cNvSpPr>
                <p:nvPr/>
              </p:nvSpPr>
              <p:spPr bwMode="auto">
                <a:xfrm>
                  <a:off x="476" y="354"/>
                  <a:ext cx="93" cy="60"/>
                </a:xfrm>
                <a:custGeom>
                  <a:avLst/>
                  <a:gdLst>
                    <a:gd name="T0" fmla="*/ 0 w 462"/>
                    <a:gd name="T1" fmla="*/ 0 h 539"/>
                    <a:gd name="T2" fmla="*/ 0 w 462"/>
                    <a:gd name="T3" fmla="*/ 0 h 539"/>
                    <a:gd name="T4" fmla="*/ 0 w 462"/>
                    <a:gd name="T5" fmla="*/ 0 h 539"/>
                    <a:gd name="T6" fmla="*/ 0 w 462"/>
                    <a:gd name="T7" fmla="*/ 0 h 539"/>
                    <a:gd name="T8" fmla="*/ 0 w 462"/>
                    <a:gd name="T9" fmla="*/ 0 h 539"/>
                    <a:gd name="T10" fmla="*/ 0 w 462"/>
                    <a:gd name="T11" fmla="*/ 0 h 539"/>
                    <a:gd name="T12" fmla="*/ 0 w 462"/>
                    <a:gd name="T13" fmla="*/ 0 h 539"/>
                    <a:gd name="T14" fmla="*/ 0 w 462"/>
                    <a:gd name="T15" fmla="*/ 0 h 539"/>
                    <a:gd name="T16" fmla="*/ 0 w 462"/>
                    <a:gd name="T17" fmla="*/ 0 h 539"/>
                    <a:gd name="T18" fmla="*/ 0 w 462"/>
                    <a:gd name="T19" fmla="*/ 0 h 539"/>
                    <a:gd name="T20" fmla="*/ 0 w 462"/>
                    <a:gd name="T21" fmla="*/ 0 h 539"/>
                    <a:gd name="T22" fmla="*/ 0 w 462"/>
                    <a:gd name="T23" fmla="*/ 0 h 539"/>
                    <a:gd name="T24" fmla="*/ 0 w 462"/>
                    <a:gd name="T25" fmla="*/ 0 h 539"/>
                    <a:gd name="T26" fmla="*/ 0 w 462"/>
                    <a:gd name="T27" fmla="*/ 0 h 539"/>
                    <a:gd name="T28" fmla="*/ 0 w 462"/>
                    <a:gd name="T29" fmla="*/ 0 h 539"/>
                    <a:gd name="T30" fmla="*/ 0 w 462"/>
                    <a:gd name="T31" fmla="*/ 0 h 539"/>
                    <a:gd name="T32" fmla="*/ 0 w 462"/>
                    <a:gd name="T33" fmla="*/ 0 h 539"/>
                    <a:gd name="T34" fmla="*/ 0 w 462"/>
                    <a:gd name="T35" fmla="*/ 0 h 539"/>
                    <a:gd name="T36" fmla="*/ 0 w 462"/>
                    <a:gd name="T37" fmla="*/ 0 h 539"/>
                    <a:gd name="T38" fmla="*/ 0 w 462"/>
                    <a:gd name="T39" fmla="*/ 0 h 539"/>
                    <a:gd name="T40" fmla="*/ 0 w 462"/>
                    <a:gd name="T41" fmla="*/ 0 h 539"/>
                    <a:gd name="T42" fmla="*/ 0 w 462"/>
                    <a:gd name="T43" fmla="*/ 0 h 539"/>
                    <a:gd name="T44" fmla="*/ 0 w 462"/>
                    <a:gd name="T45" fmla="*/ 0 h 539"/>
                    <a:gd name="T46" fmla="*/ 0 w 462"/>
                    <a:gd name="T47" fmla="*/ 0 h 539"/>
                    <a:gd name="T48" fmla="*/ 0 w 462"/>
                    <a:gd name="T49" fmla="*/ 0 h 539"/>
                    <a:gd name="T50" fmla="*/ 0 w 462"/>
                    <a:gd name="T51" fmla="*/ 0 h 539"/>
                    <a:gd name="T52" fmla="*/ 0 w 462"/>
                    <a:gd name="T53" fmla="*/ 0 h 53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62" h="53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24" y="17"/>
                      </a:lnTo>
                      <a:lnTo>
                        <a:pt x="46" y="34"/>
                      </a:lnTo>
                      <a:lnTo>
                        <a:pt x="67" y="52"/>
                      </a:lnTo>
                      <a:lnTo>
                        <a:pt x="88" y="71"/>
                      </a:lnTo>
                      <a:lnTo>
                        <a:pt x="109" y="89"/>
                      </a:lnTo>
                      <a:lnTo>
                        <a:pt x="129" y="109"/>
                      </a:lnTo>
                      <a:lnTo>
                        <a:pt x="150" y="128"/>
                      </a:lnTo>
                      <a:lnTo>
                        <a:pt x="170" y="150"/>
                      </a:lnTo>
                      <a:lnTo>
                        <a:pt x="189" y="171"/>
                      </a:lnTo>
                      <a:lnTo>
                        <a:pt x="208" y="192"/>
                      </a:lnTo>
                      <a:lnTo>
                        <a:pt x="228" y="215"/>
                      </a:lnTo>
                      <a:lnTo>
                        <a:pt x="247" y="237"/>
                      </a:lnTo>
                      <a:lnTo>
                        <a:pt x="266" y="261"/>
                      </a:lnTo>
                      <a:lnTo>
                        <a:pt x="284" y="284"/>
                      </a:lnTo>
                      <a:lnTo>
                        <a:pt x="303" y="309"/>
                      </a:lnTo>
                      <a:lnTo>
                        <a:pt x="322" y="332"/>
                      </a:lnTo>
                      <a:lnTo>
                        <a:pt x="340" y="358"/>
                      </a:lnTo>
                      <a:lnTo>
                        <a:pt x="357" y="382"/>
                      </a:lnTo>
                      <a:lnTo>
                        <a:pt x="376" y="408"/>
                      </a:lnTo>
                      <a:lnTo>
                        <a:pt x="393" y="434"/>
                      </a:lnTo>
                      <a:lnTo>
                        <a:pt x="410" y="459"/>
                      </a:lnTo>
                      <a:lnTo>
                        <a:pt x="428" y="486"/>
                      </a:lnTo>
                      <a:lnTo>
                        <a:pt x="446" y="512"/>
                      </a:lnTo>
                      <a:lnTo>
                        <a:pt x="462" y="5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" name="Freeform 200"/>
                <p:cNvSpPr>
                  <a:spLocks/>
                </p:cNvSpPr>
                <p:nvPr/>
              </p:nvSpPr>
              <p:spPr bwMode="auto">
                <a:xfrm>
                  <a:off x="146" y="339"/>
                  <a:ext cx="330" cy="42"/>
                </a:xfrm>
                <a:custGeom>
                  <a:avLst/>
                  <a:gdLst>
                    <a:gd name="T0" fmla="*/ 0 w 1652"/>
                    <a:gd name="T1" fmla="*/ 0 h 376"/>
                    <a:gd name="T2" fmla="*/ 0 w 1652"/>
                    <a:gd name="T3" fmla="*/ 0 h 376"/>
                    <a:gd name="T4" fmla="*/ 0 w 1652"/>
                    <a:gd name="T5" fmla="*/ 0 h 376"/>
                    <a:gd name="T6" fmla="*/ 0 w 1652"/>
                    <a:gd name="T7" fmla="*/ 0 h 376"/>
                    <a:gd name="T8" fmla="*/ 0 w 1652"/>
                    <a:gd name="T9" fmla="*/ 0 h 376"/>
                    <a:gd name="T10" fmla="*/ 0 w 1652"/>
                    <a:gd name="T11" fmla="*/ 0 h 376"/>
                    <a:gd name="T12" fmla="*/ 0 w 1652"/>
                    <a:gd name="T13" fmla="*/ 0 h 376"/>
                    <a:gd name="T14" fmla="*/ 0 w 1652"/>
                    <a:gd name="T15" fmla="*/ 0 h 376"/>
                    <a:gd name="T16" fmla="*/ 0 w 1652"/>
                    <a:gd name="T17" fmla="*/ 0 h 376"/>
                    <a:gd name="T18" fmla="*/ 0 w 1652"/>
                    <a:gd name="T19" fmla="*/ 0 h 376"/>
                    <a:gd name="T20" fmla="*/ 0 w 1652"/>
                    <a:gd name="T21" fmla="*/ 0 h 376"/>
                    <a:gd name="T22" fmla="*/ 0 w 1652"/>
                    <a:gd name="T23" fmla="*/ 0 h 376"/>
                    <a:gd name="T24" fmla="*/ 0 w 1652"/>
                    <a:gd name="T25" fmla="*/ 0 h 376"/>
                    <a:gd name="T26" fmla="*/ 0 w 1652"/>
                    <a:gd name="T27" fmla="*/ 0 h 376"/>
                    <a:gd name="T28" fmla="*/ 0 w 1652"/>
                    <a:gd name="T29" fmla="*/ 0 h 376"/>
                    <a:gd name="T30" fmla="*/ 0 w 1652"/>
                    <a:gd name="T31" fmla="*/ 0 h 376"/>
                    <a:gd name="T32" fmla="*/ 0 w 1652"/>
                    <a:gd name="T33" fmla="*/ 0 h 376"/>
                    <a:gd name="T34" fmla="*/ 0 w 1652"/>
                    <a:gd name="T35" fmla="*/ 0 h 376"/>
                    <a:gd name="T36" fmla="*/ 0 w 1652"/>
                    <a:gd name="T37" fmla="*/ 0 h 376"/>
                    <a:gd name="T38" fmla="*/ 0 w 1652"/>
                    <a:gd name="T39" fmla="*/ 0 h 376"/>
                    <a:gd name="T40" fmla="*/ 0 w 1652"/>
                    <a:gd name="T41" fmla="*/ 0 h 376"/>
                    <a:gd name="T42" fmla="*/ 0 w 1652"/>
                    <a:gd name="T43" fmla="*/ 0 h 376"/>
                    <a:gd name="T44" fmla="*/ 0 w 1652"/>
                    <a:gd name="T45" fmla="*/ 0 h 376"/>
                    <a:gd name="T46" fmla="*/ 0 w 1652"/>
                    <a:gd name="T47" fmla="*/ 0 h 376"/>
                    <a:gd name="T48" fmla="*/ 0 w 1652"/>
                    <a:gd name="T49" fmla="*/ 0 h 376"/>
                    <a:gd name="T50" fmla="*/ 0 w 1652"/>
                    <a:gd name="T51" fmla="*/ 0 h 376"/>
                    <a:gd name="T52" fmla="*/ 0 w 1652"/>
                    <a:gd name="T53" fmla="*/ 0 h 376"/>
                    <a:gd name="T54" fmla="*/ 0 w 1652"/>
                    <a:gd name="T55" fmla="*/ 0 h 376"/>
                    <a:gd name="T56" fmla="*/ 0 w 1652"/>
                    <a:gd name="T57" fmla="*/ 0 h 376"/>
                    <a:gd name="T58" fmla="*/ 0 w 1652"/>
                    <a:gd name="T59" fmla="*/ 0 h 376"/>
                    <a:gd name="T60" fmla="*/ 0 w 1652"/>
                    <a:gd name="T61" fmla="*/ 0 h 376"/>
                    <a:gd name="T62" fmla="*/ 0 w 1652"/>
                    <a:gd name="T63" fmla="*/ 0 h 376"/>
                    <a:gd name="T64" fmla="*/ 0 w 1652"/>
                    <a:gd name="T65" fmla="*/ 0 h 376"/>
                    <a:gd name="T66" fmla="*/ 0 w 1652"/>
                    <a:gd name="T67" fmla="*/ 0 h 376"/>
                    <a:gd name="T68" fmla="*/ 0 w 1652"/>
                    <a:gd name="T69" fmla="*/ 0 h 376"/>
                    <a:gd name="T70" fmla="*/ 0 w 1652"/>
                    <a:gd name="T71" fmla="*/ 0 h 376"/>
                    <a:gd name="T72" fmla="*/ 0 w 1652"/>
                    <a:gd name="T73" fmla="*/ 0 h 376"/>
                    <a:gd name="T74" fmla="*/ 0 w 1652"/>
                    <a:gd name="T75" fmla="*/ 0 h 376"/>
                    <a:gd name="T76" fmla="*/ 0 w 1652"/>
                    <a:gd name="T77" fmla="*/ 0 h 376"/>
                    <a:gd name="T78" fmla="*/ 0 w 1652"/>
                    <a:gd name="T79" fmla="*/ 0 h 376"/>
                    <a:gd name="T80" fmla="*/ 0 w 1652"/>
                    <a:gd name="T81" fmla="*/ 0 h 376"/>
                    <a:gd name="T82" fmla="*/ 0 w 1652"/>
                    <a:gd name="T83" fmla="*/ 0 h 376"/>
                    <a:gd name="T84" fmla="*/ 0 w 1652"/>
                    <a:gd name="T85" fmla="*/ 0 h 376"/>
                    <a:gd name="T86" fmla="*/ 0 w 1652"/>
                    <a:gd name="T87" fmla="*/ 0 h 376"/>
                    <a:gd name="T88" fmla="*/ 0 w 1652"/>
                    <a:gd name="T89" fmla="*/ 0 h 376"/>
                    <a:gd name="T90" fmla="*/ 0 w 1652"/>
                    <a:gd name="T91" fmla="*/ 0 h 37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652" h="376">
                      <a:moveTo>
                        <a:pt x="1599" y="208"/>
                      </a:moveTo>
                      <a:lnTo>
                        <a:pt x="1547" y="278"/>
                      </a:lnTo>
                      <a:lnTo>
                        <a:pt x="1520" y="256"/>
                      </a:lnTo>
                      <a:lnTo>
                        <a:pt x="1494" y="239"/>
                      </a:lnTo>
                      <a:lnTo>
                        <a:pt x="1469" y="223"/>
                      </a:lnTo>
                      <a:lnTo>
                        <a:pt x="1442" y="210"/>
                      </a:lnTo>
                      <a:lnTo>
                        <a:pt x="1416" y="197"/>
                      </a:lnTo>
                      <a:lnTo>
                        <a:pt x="1388" y="185"/>
                      </a:lnTo>
                      <a:lnTo>
                        <a:pt x="1361" y="175"/>
                      </a:lnTo>
                      <a:lnTo>
                        <a:pt x="1332" y="166"/>
                      </a:lnTo>
                      <a:lnTo>
                        <a:pt x="1303" y="158"/>
                      </a:lnTo>
                      <a:lnTo>
                        <a:pt x="1273" y="152"/>
                      </a:lnTo>
                      <a:lnTo>
                        <a:pt x="1242" y="147"/>
                      </a:lnTo>
                      <a:lnTo>
                        <a:pt x="1212" y="142"/>
                      </a:lnTo>
                      <a:lnTo>
                        <a:pt x="1179" y="139"/>
                      </a:lnTo>
                      <a:lnTo>
                        <a:pt x="1147" y="138"/>
                      </a:lnTo>
                      <a:lnTo>
                        <a:pt x="1114" y="137"/>
                      </a:lnTo>
                      <a:lnTo>
                        <a:pt x="1081" y="137"/>
                      </a:lnTo>
                      <a:lnTo>
                        <a:pt x="1047" y="138"/>
                      </a:lnTo>
                      <a:lnTo>
                        <a:pt x="1012" y="140"/>
                      </a:lnTo>
                      <a:lnTo>
                        <a:pt x="977" y="143"/>
                      </a:lnTo>
                      <a:lnTo>
                        <a:pt x="941" y="147"/>
                      </a:lnTo>
                      <a:lnTo>
                        <a:pt x="905" y="152"/>
                      </a:lnTo>
                      <a:lnTo>
                        <a:pt x="869" y="157"/>
                      </a:lnTo>
                      <a:lnTo>
                        <a:pt x="831" y="164"/>
                      </a:lnTo>
                      <a:lnTo>
                        <a:pt x="795" y="170"/>
                      </a:lnTo>
                      <a:lnTo>
                        <a:pt x="757" y="178"/>
                      </a:lnTo>
                      <a:lnTo>
                        <a:pt x="719" y="186"/>
                      </a:lnTo>
                      <a:lnTo>
                        <a:pt x="681" y="195"/>
                      </a:lnTo>
                      <a:lnTo>
                        <a:pt x="642" y="203"/>
                      </a:lnTo>
                      <a:lnTo>
                        <a:pt x="604" y="213"/>
                      </a:lnTo>
                      <a:lnTo>
                        <a:pt x="565" y="223"/>
                      </a:lnTo>
                      <a:lnTo>
                        <a:pt x="526" y="234"/>
                      </a:lnTo>
                      <a:lnTo>
                        <a:pt x="488" y="244"/>
                      </a:lnTo>
                      <a:lnTo>
                        <a:pt x="448" y="255"/>
                      </a:lnTo>
                      <a:lnTo>
                        <a:pt x="409" y="266"/>
                      </a:lnTo>
                      <a:lnTo>
                        <a:pt x="369" y="278"/>
                      </a:lnTo>
                      <a:lnTo>
                        <a:pt x="331" y="288"/>
                      </a:lnTo>
                      <a:lnTo>
                        <a:pt x="291" y="300"/>
                      </a:lnTo>
                      <a:lnTo>
                        <a:pt x="251" y="312"/>
                      </a:lnTo>
                      <a:lnTo>
                        <a:pt x="211" y="323"/>
                      </a:lnTo>
                      <a:lnTo>
                        <a:pt x="173" y="334"/>
                      </a:lnTo>
                      <a:lnTo>
                        <a:pt x="133" y="345"/>
                      </a:lnTo>
                      <a:lnTo>
                        <a:pt x="94" y="356"/>
                      </a:lnTo>
                      <a:lnTo>
                        <a:pt x="55" y="366"/>
                      </a:lnTo>
                      <a:lnTo>
                        <a:pt x="16" y="376"/>
                      </a:lnTo>
                      <a:lnTo>
                        <a:pt x="8" y="351"/>
                      </a:lnTo>
                      <a:lnTo>
                        <a:pt x="0" y="327"/>
                      </a:lnTo>
                      <a:lnTo>
                        <a:pt x="38" y="314"/>
                      </a:lnTo>
                      <a:lnTo>
                        <a:pt x="76" y="301"/>
                      </a:lnTo>
                      <a:lnTo>
                        <a:pt x="114" y="287"/>
                      </a:lnTo>
                      <a:lnTo>
                        <a:pt x="152" y="274"/>
                      </a:lnTo>
                      <a:lnTo>
                        <a:pt x="190" y="260"/>
                      </a:lnTo>
                      <a:lnTo>
                        <a:pt x="228" y="246"/>
                      </a:lnTo>
                      <a:lnTo>
                        <a:pt x="267" y="232"/>
                      </a:lnTo>
                      <a:lnTo>
                        <a:pt x="305" y="218"/>
                      </a:lnTo>
                      <a:lnTo>
                        <a:pt x="344" y="203"/>
                      </a:lnTo>
                      <a:lnTo>
                        <a:pt x="383" y="189"/>
                      </a:lnTo>
                      <a:lnTo>
                        <a:pt x="421" y="175"/>
                      </a:lnTo>
                      <a:lnTo>
                        <a:pt x="460" y="162"/>
                      </a:lnTo>
                      <a:lnTo>
                        <a:pt x="498" y="148"/>
                      </a:lnTo>
                      <a:lnTo>
                        <a:pt x="536" y="135"/>
                      </a:lnTo>
                      <a:lnTo>
                        <a:pt x="575" y="122"/>
                      </a:lnTo>
                      <a:lnTo>
                        <a:pt x="614" y="109"/>
                      </a:lnTo>
                      <a:lnTo>
                        <a:pt x="652" y="96"/>
                      </a:lnTo>
                      <a:lnTo>
                        <a:pt x="691" y="85"/>
                      </a:lnTo>
                      <a:lnTo>
                        <a:pt x="730" y="74"/>
                      </a:lnTo>
                      <a:lnTo>
                        <a:pt x="768" y="63"/>
                      </a:lnTo>
                      <a:lnTo>
                        <a:pt x="806" y="54"/>
                      </a:lnTo>
                      <a:lnTo>
                        <a:pt x="845" y="44"/>
                      </a:lnTo>
                      <a:lnTo>
                        <a:pt x="883" y="36"/>
                      </a:lnTo>
                      <a:lnTo>
                        <a:pt x="921" y="28"/>
                      </a:lnTo>
                      <a:lnTo>
                        <a:pt x="960" y="21"/>
                      </a:lnTo>
                      <a:lnTo>
                        <a:pt x="997" y="15"/>
                      </a:lnTo>
                      <a:lnTo>
                        <a:pt x="1035" y="10"/>
                      </a:lnTo>
                      <a:lnTo>
                        <a:pt x="1073" y="6"/>
                      </a:lnTo>
                      <a:lnTo>
                        <a:pt x="1111" y="3"/>
                      </a:lnTo>
                      <a:lnTo>
                        <a:pt x="1149" y="1"/>
                      </a:lnTo>
                      <a:lnTo>
                        <a:pt x="1186" y="0"/>
                      </a:lnTo>
                      <a:lnTo>
                        <a:pt x="1223" y="1"/>
                      </a:lnTo>
                      <a:lnTo>
                        <a:pt x="1260" y="4"/>
                      </a:lnTo>
                      <a:lnTo>
                        <a:pt x="1298" y="8"/>
                      </a:lnTo>
                      <a:lnTo>
                        <a:pt x="1334" y="13"/>
                      </a:lnTo>
                      <a:lnTo>
                        <a:pt x="1371" y="20"/>
                      </a:lnTo>
                      <a:lnTo>
                        <a:pt x="1407" y="28"/>
                      </a:lnTo>
                      <a:lnTo>
                        <a:pt x="1444" y="39"/>
                      </a:lnTo>
                      <a:lnTo>
                        <a:pt x="1479" y="51"/>
                      </a:lnTo>
                      <a:lnTo>
                        <a:pt x="1515" y="64"/>
                      </a:lnTo>
                      <a:lnTo>
                        <a:pt x="1550" y="80"/>
                      </a:lnTo>
                      <a:lnTo>
                        <a:pt x="1585" y="99"/>
                      </a:lnTo>
                      <a:lnTo>
                        <a:pt x="1618" y="118"/>
                      </a:lnTo>
                      <a:lnTo>
                        <a:pt x="1652" y="140"/>
                      </a:lnTo>
                      <a:lnTo>
                        <a:pt x="1599" y="20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" name="Freeform 201"/>
                <p:cNvSpPr>
                  <a:spLocks/>
                </p:cNvSpPr>
                <p:nvPr/>
              </p:nvSpPr>
              <p:spPr bwMode="auto">
                <a:xfrm>
                  <a:off x="149" y="354"/>
                  <a:ext cx="306" cy="27"/>
                </a:xfrm>
                <a:custGeom>
                  <a:avLst/>
                  <a:gdLst>
                    <a:gd name="T0" fmla="*/ 0 w 1531"/>
                    <a:gd name="T1" fmla="*/ 0 h 239"/>
                    <a:gd name="T2" fmla="*/ 0 w 1531"/>
                    <a:gd name="T3" fmla="*/ 0 h 239"/>
                    <a:gd name="T4" fmla="*/ 0 w 1531"/>
                    <a:gd name="T5" fmla="*/ 0 h 239"/>
                    <a:gd name="T6" fmla="*/ 0 w 1531"/>
                    <a:gd name="T7" fmla="*/ 0 h 239"/>
                    <a:gd name="T8" fmla="*/ 0 w 1531"/>
                    <a:gd name="T9" fmla="*/ 0 h 239"/>
                    <a:gd name="T10" fmla="*/ 0 w 1531"/>
                    <a:gd name="T11" fmla="*/ 0 h 239"/>
                    <a:gd name="T12" fmla="*/ 0 w 1531"/>
                    <a:gd name="T13" fmla="*/ 0 h 239"/>
                    <a:gd name="T14" fmla="*/ 0 w 1531"/>
                    <a:gd name="T15" fmla="*/ 0 h 239"/>
                    <a:gd name="T16" fmla="*/ 0 w 1531"/>
                    <a:gd name="T17" fmla="*/ 0 h 239"/>
                    <a:gd name="T18" fmla="*/ 0 w 1531"/>
                    <a:gd name="T19" fmla="*/ 0 h 239"/>
                    <a:gd name="T20" fmla="*/ 0 w 1531"/>
                    <a:gd name="T21" fmla="*/ 0 h 239"/>
                    <a:gd name="T22" fmla="*/ 0 w 1531"/>
                    <a:gd name="T23" fmla="*/ 0 h 239"/>
                    <a:gd name="T24" fmla="*/ 0 w 1531"/>
                    <a:gd name="T25" fmla="*/ 0 h 239"/>
                    <a:gd name="T26" fmla="*/ 0 w 1531"/>
                    <a:gd name="T27" fmla="*/ 0 h 239"/>
                    <a:gd name="T28" fmla="*/ 0 w 1531"/>
                    <a:gd name="T29" fmla="*/ 0 h 239"/>
                    <a:gd name="T30" fmla="*/ 0 w 1531"/>
                    <a:gd name="T31" fmla="*/ 0 h 239"/>
                    <a:gd name="T32" fmla="*/ 0 w 1531"/>
                    <a:gd name="T33" fmla="*/ 0 h 239"/>
                    <a:gd name="T34" fmla="*/ 0 w 1531"/>
                    <a:gd name="T35" fmla="*/ 0 h 239"/>
                    <a:gd name="T36" fmla="*/ 0 w 1531"/>
                    <a:gd name="T37" fmla="*/ 0 h 239"/>
                    <a:gd name="T38" fmla="*/ 0 w 1531"/>
                    <a:gd name="T39" fmla="*/ 0 h 239"/>
                    <a:gd name="T40" fmla="*/ 0 w 1531"/>
                    <a:gd name="T41" fmla="*/ 0 h 239"/>
                    <a:gd name="T42" fmla="*/ 0 w 1531"/>
                    <a:gd name="T43" fmla="*/ 0 h 239"/>
                    <a:gd name="T44" fmla="*/ 0 w 1531"/>
                    <a:gd name="T45" fmla="*/ 0 h 239"/>
                    <a:gd name="T46" fmla="*/ 0 w 1531"/>
                    <a:gd name="T47" fmla="*/ 0 h 239"/>
                    <a:gd name="T48" fmla="*/ 0 w 1531"/>
                    <a:gd name="T49" fmla="*/ 0 h 239"/>
                    <a:gd name="T50" fmla="*/ 0 w 1531"/>
                    <a:gd name="T51" fmla="*/ 0 h 239"/>
                    <a:gd name="T52" fmla="*/ 0 w 1531"/>
                    <a:gd name="T53" fmla="*/ 0 h 239"/>
                    <a:gd name="T54" fmla="*/ 0 w 1531"/>
                    <a:gd name="T55" fmla="*/ 0 h 239"/>
                    <a:gd name="T56" fmla="*/ 0 w 1531"/>
                    <a:gd name="T57" fmla="*/ 0 h 239"/>
                    <a:gd name="T58" fmla="*/ 0 w 1531"/>
                    <a:gd name="T59" fmla="*/ 0 h 239"/>
                    <a:gd name="T60" fmla="*/ 0 w 1531"/>
                    <a:gd name="T61" fmla="*/ 0 h 239"/>
                    <a:gd name="T62" fmla="*/ 0 w 1531"/>
                    <a:gd name="T63" fmla="*/ 0 h 239"/>
                    <a:gd name="T64" fmla="*/ 0 w 1531"/>
                    <a:gd name="T65" fmla="*/ 0 h 239"/>
                    <a:gd name="T66" fmla="*/ 0 w 1531"/>
                    <a:gd name="T67" fmla="*/ 0 h 239"/>
                    <a:gd name="T68" fmla="*/ 0 w 1531"/>
                    <a:gd name="T69" fmla="*/ 0 h 239"/>
                    <a:gd name="T70" fmla="*/ 0 w 1531"/>
                    <a:gd name="T71" fmla="*/ 0 h 239"/>
                    <a:gd name="T72" fmla="*/ 0 w 1531"/>
                    <a:gd name="T73" fmla="*/ 0 h 239"/>
                    <a:gd name="T74" fmla="*/ 0 w 1531"/>
                    <a:gd name="T75" fmla="*/ 0 h 239"/>
                    <a:gd name="T76" fmla="*/ 0 w 1531"/>
                    <a:gd name="T77" fmla="*/ 0 h 239"/>
                    <a:gd name="T78" fmla="*/ 0 w 1531"/>
                    <a:gd name="T79" fmla="*/ 0 h 239"/>
                    <a:gd name="T80" fmla="*/ 0 w 1531"/>
                    <a:gd name="T81" fmla="*/ 0 h 239"/>
                    <a:gd name="T82" fmla="*/ 0 w 1531"/>
                    <a:gd name="T83" fmla="*/ 0 h 239"/>
                    <a:gd name="T84" fmla="*/ 0 w 1531"/>
                    <a:gd name="T85" fmla="*/ 0 h 239"/>
                    <a:gd name="T86" fmla="*/ 0 w 1531"/>
                    <a:gd name="T87" fmla="*/ 0 h 239"/>
                    <a:gd name="T88" fmla="*/ 0 w 1531"/>
                    <a:gd name="T89" fmla="*/ 0 h 23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531" h="239">
                      <a:moveTo>
                        <a:pt x="1531" y="141"/>
                      </a:moveTo>
                      <a:lnTo>
                        <a:pt x="1504" y="119"/>
                      </a:lnTo>
                      <a:lnTo>
                        <a:pt x="1478" y="102"/>
                      </a:lnTo>
                      <a:lnTo>
                        <a:pt x="1453" y="86"/>
                      </a:lnTo>
                      <a:lnTo>
                        <a:pt x="1426" y="73"/>
                      </a:lnTo>
                      <a:lnTo>
                        <a:pt x="1400" y="60"/>
                      </a:lnTo>
                      <a:lnTo>
                        <a:pt x="1372" y="48"/>
                      </a:lnTo>
                      <a:lnTo>
                        <a:pt x="1345" y="38"/>
                      </a:lnTo>
                      <a:lnTo>
                        <a:pt x="1316" y="29"/>
                      </a:lnTo>
                      <a:lnTo>
                        <a:pt x="1287" y="21"/>
                      </a:lnTo>
                      <a:lnTo>
                        <a:pt x="1257" y="15"/>
                      </a:lnTo>
                      <a:lnTo>
                        <a:pt x="1226" y="10"/>
                      </a:lnTo>
                      <a:lnTo>
                        <a:pt x="1196" y="5"/>
                      </a:lnTo>
                      <a:lnTo>
                        <a:pt x="1163" y="2"/>
                      </a:lnTo>
                      <a:lnTo>
                        <a:pt x="1131" y="1"/>
                      </a:lnTo>
                      <a:lnTo>
                        <a:pt x="1098" y="0"/>
                      </a:lnTo>
                      <a:lnTo>
                        <a:pt x="1065" y="0"/>
                      </a:lnTo>
                      <a:lnTo>
                        <a:pt x="1031" y="1"/>
                      </a:lnTo>
                      <a:lnTo>
                        <a:pt x="996" y="3"/>
                      </a:lnTo>
                      <a:lnTo>
                        <a:pt x="961" y="6"/>
                      </a:lnTo>
                      <a:lnTo>
                        <a:pt x="925" y="10"/>
                      </a:lnTo>
                      <a:lnTo>
                        <a:pt x="889" y="15"/>
                      </a:lnTo>
                      <a:lnTo>
                        <a:pt x="853" y="20"/>
                      </a:lnTo>
                      <a:lnTo>
                        <a:pt x="815" y="27"/>
                      </a:lnTo>
                      <a:lnTo>
                        <a:pt x="779" y="33"/>
                      </a:lnTo>
                      <a:lnTo>
                        <a:pt x="741" y="41"/>
                      </a:lnTo>
                      <a:lnTo>
                        <a:pt x="703" y="49"/>
                      </a:lnTo>
                      <a:lnTo>
                        <a:pt x="665" y="58"/>
                      </a:lnTo>
                      <a:lnTo>
                        <a:pt x="626" y="66"/>
                      </a:lnTo>
                      <a:lnTo>
                        <a:pt x="588" y="76"/>
                      </a:lnTo>
                      <a:lnTo>
                        <a:pt x="549" y="86"/>
                      </a:lnTo>
                      <a:lnTo>
                        <a:pt x="510" y="97"/>
                      </a:lnTo>
                      <a:lnTo>
                        <a:pt x="472" y="107"/>
                      </a:lnTo>
                      <a:lnTo>
                        <a:pt x="432" y="118"/>
                      </a:lnTo>
                      <a:lnTo>
                        <a:pt x="393" y="129"/>
                      </a:lnTo>
                      <a:lnTo>
                        <a:pt x="353" y="141"/>
                      </a:lnTo>
                      <a:lnTo>
                        <a:pt x="315" y="151"/>
                      </a:lnTo>
                      <a:lnTo>
                        <a:pt x="275" y="163"/>
                      </a:lnTo>
                      <a:lnTo>
                        <a:pt x="235" y="175"/>
                      </a:lnTo>
                      <a:lnTo>
                        <a:pt x="195" y="186"/>
                      </a:lnTo>
                      <a:lnTo>
                        <a:pt x="157" y="197"/>
                      </a:lnTo>
                      <a:lnTo>
                        <a:pt x="117" y="208"/>
                      </a:lnTo>
                      <a:lnTo>
                        <a:pt x="78" y="219"/>
                      </a:lnTo>
                      <a:lnTo>
                        <a:pt x="39" y="229"/>
                      </a:lnTo>
                      <a:lnTo>
                        <a:pt x="0" y="2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" name="Freeform 202"/>
                <p:cNvSpPr>
                  <a:spLocks/>
                </p:cNvSpPr>
                <p:nvPr/>
              </p:nvSpPr>
              <p:spPr bwMode="auto">
                <a:xfrm>
                  <a:off x="146" y="339"/>
                  <a:ext cx="330" cy="36"/>
                </a:xfrm>
                <a:custGeom>
                  <a:avLst/>
                  <a:gdLst>
                    <a:gd name="T0" fmla="*/ 0 w 1652"/>
                    <a:gd name="T1" fmla="*/ 0 h 327"/>
                    <a:gd name="T2" fmla="*/ 0 w 1652"/>
                    <a:gd name="T3" fmla="*/ 0 h 327"/>
                    <a:gd name="T4" fmla="*/ 0 w 1652"/>
                    <a:gd name="T5" fmla="*/ 0 h 327"/>
                    <a:gd name="T6" fmla="*/ 0 w 1652"/>
                    <a:gd name="T7" fmla="*/ 0 h 327"/>
                    <a:gd name="T8" fmla="*/ 0 w 1652"/>
                    <a:gd name="T9" fmla="*/ 0 h 327"/>
                    <a:gd name="T10" fmla="*/ 0 w 1652"/>
                    <a:gd name="T11" fmla="*/ 0 h 327"/>
                    <a:gd name="T12" fmla="*/ 0 w 1652"/>
                    <a:gd name="T13" fmla="*/ 0 h 327"/>
                    <a:gd name="T14" fmla="*/ 0 w 1652"/>
                    <a:gd name="T15" fmla="*/ 0 h 327"/>
                    <a:gd name="T16" fmla="*/ 0 w 1652"/>
                    <a:gd name="T17" fmla="*/ 0 h 327"/>
                    <a:gd name="T18" fmla="*/ 0 w 1652"/>
                    <a:gd name="T19" fmla="*/ 0 h 327"/>
                    <a:gd name="T20" fmla="*/ 0 w 1652"/>
                    <a:gd name="T21" fmla="*/ 0 h 327"/>
                    <a:gd name="T22" fmla="*/ 0 w 1652"/>
                    <a:gd name="T23" fmla="*/ 0 h 327"/>
                    <a:gd name="T24" fmla="*/ 0 w 1652"/>
                    <a:gd name="T25" fmla="*/ 0 h 327"/>
                    <a:gd name="T26" fmla="*/ 0 w 1652"/>
                    <a:gd name="T27" fmla="*/ 0 h 327"/>
                    <a:gd name="T28" fmla="*/ 0 w 1652"/>
                    <a:gd name="T29" fmla="*/ 0 h 327"/>
                    <a:gd name="T30" fmla="*/ 0 w 1652"/>
                    <a:gd name="T31" fmla="*/ 0 h 327"/>
                    <a:gd name="T32" fmla="*/ 0 w 1652"/>
                    <a:gd name="T33" fmla="*/ 0 h 327"/>
                    <a:gd name="T34" fmla="*/ 0 w 1652"/>
                    <a:gd name="T35" fmla="*/ 0 h 327"/>
                    <a:gd name="T36" fmla="*/ 0 w 1652"/>
                    <a:gd name="T37" fmla="*/ 0 h 327"/>
                    <a:gd name="T38" fmla="*/ 0 w 1652"/>
                    <a:gd name="T39" fmla="*/ 0 h 327"/>
                    <a:gd name="T40" fmla="*/ 0 w 1652"/>
                    <a:gd name="T41" fmla="*/ 0 h 327"/>
                    <a:gd name="T42" fmla="*/ 0 w 1652"/>
                    <a:gd name="T43" fmla="*/ 0 h 327"/>
                    <a:gd name="T44" fmla="*/ 0 w 1652"/>
                    <a:gd name="T45" fmla="*/ 0 h 327"/>
                    <a:gd name="T46" fmla="*/ 0 w 1652"/>
                    <a:gd name="T47" fmla="*/ 0 h 327"/>
                    <a:gd name="T48" fmla="*/ 0 w 1652"/>
                    <a:gd name="T49" fmla="*/ 0 h 327"/>
                    <a:gd name="T50" fmla="*/ 0 w 1652"/>
                    <a:gd name="T51" fmla="*/ 0 h 327"/>
                    <a:gd name="T52" fmla="*/ 0 w 1652"/>
                    <a:gd name="T53" fmla="*/ 0 h 327"/>
                    <a:gd name="T54" fmla="*/ 0 w 1652"/>
                    <a:gd name="T55" fmla="*/ 0 h 327"/>
                    <a:gd name="T56" fmla="*/ 0 w 1652"/>
                    <a:gd name="T57" fmla="*/ 0 h 327"/>
                    <a:gd name="T58" fmla="*/ 0 w 1652"/>
                    <a:gd name="T59" fmla="*/ 0 h 327"/>
                    <a:gd name="T60" fmla="*/ 0 w 1652"/>
                    <a:gd name="T61" fmla="*/ 0 h 327"/>
                    <a:gd name="T62" fmla="*/ 0 w 1652"/>
                    <a:gd name="T63" fmla="*/ 0 h 327"/>
                    <a:gd name="T64" fmla="*/ 0 w 1652"/>
                    <a:gd name="T65" fmla="*/ 0 h 327"/>
                    <a:gd name="T66" fmla="*/ 0 w 1652"/>
                    <a:gd name="T67" fmla="*/ 0 h 327"/>
                    <a:gd name="T68" fmla="*/ 0 w 1652"/>
                    <a:gd name="T69" fmla="*/ 0 h 327"/>
                    <a:gd name="T70" fmla="*/ 0 w 1652"/>
                    <a:gd name="T71" fmla="*/ 0 h 327"/>
                    <a:gd name="T72" fmla="*/ 0 w 1652"/>
                    <a:gd name="T73" fmla="*/ 0 h 327"/>
                    <a:gd name="T74" fmla="*/ 0 w 1652"/>
                    <a:gd name="T75" fmla="*/ 0 h 327"/>
                    <a:gd name="T76" fmla="*/ 0 w 1652"/>
                    <a:gd name="T77" fmla="*/ 0 h 327"/>
                    <a:gd name="T78" fmla="*/ 0 w 1652"/>
                    <a:gd name="T79" fmla="*/ 0 h 327"/>
                    <a:gd name="T80" fmla="*/ 0 w 1652"/>
                    <a:gd name="T81" fmla="*/ 0 h 327"/>
                    <a:gd name="T82" fmla="*/ 0 w 1652"/>
                    <a:gd name="T83" fmla="*/ 0 h 327"/>
                    <a:gd name="T84" fmla="*/ 0 w 1652"/>
                    <a:gd name="T85" fmla="*/ 0 h 327"/>
                    <a:gd name="T86" fmla="*/ 0 w 1652"/>
                    <a:gd name="T87" fmla="*/ 0 h 327"/>
                    <a:gd name="T88" fmla="*/ 0 w 1652"/>
                    <a:gd name="T89" fmla="*/ 0 h 32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652" h="327">
                      <a:moveTo>
                        <a:pt x="0" y="327"/>
                      </a:moveTo>
                      <a:lnTo>
                        <a:pt x="38" y="314"/>
                      </a:lnTo>
                      <a:lnTo>
                        <a:pt x="76" y="301"/>
                      </a:lnTo>
                      <a:lnTo>
                        <a:pt x="114" y="287"/>
                      </a:lnTo>
                      <a:lnTo>
                        <a:pt x="152" y="274"/>
                      </a:lnTo>
                      <a:lnTo>
                        <a:pt x="190" y="260"/>
                      </a:lnTo>
                      <a:lnTo>
                        <a:pt x="228" y="246"/>
                      </a:lnTo>
                      <a:lnTo>
                        <a:pt x="267" y="232"/>
                      </a:lnTo>
                      <a:lnTo>
                        <a:pt x="305" y="218"/>
                      </a:lnTo>
                      <a:lnTo>
                        <a:pt x="344" y="203"/>
                      </a:lnTo>
                      <a:lnTo>
                        <a:pt x="383" y="189"/>
                      </a:lnTo>
                      <a:lnTo>
                        <a:pt x="421" y="175"/>
                      </a:lnTo>
                      <a:lnTo>
                        <a:pt x="460" y="162"/>
                      </a:lnTo>
                      <a:lnTo>
                        <a:pt x="498" y="148"/>
                      </a:lnTo>
                      <a:lnTo>
                        <a:pt x="536" y="135"/>
                      </a:lnTo>
                      <a:lnTo>
                        <a:pt x="575" y="122"/>
                      </a:lnTo>
                      <a:lnTo>
                        <a:pt x="614" y="109"/>
                      </a:lnTo>
                      <a:lnTo>
                        <a:pt x="652" y="96"/>
                      </a:lnTo>
                      <a:lnTo>
                        <a:pt x="691" y="85"/>
                      </a:lnTo>
                      <a:lnTo>
                        <a:pt x="730" y="74"/>
                      </a:lnTo>
                      <a:lnTo>
                        <a:pt x="768" y="63"/>
                      </a:lnTo>
                      <a:lnTo>
                        <a:pt x="806" y="54"/>
                      </a:lnTo>
                      <a:lnTo>
                        <a:pt x="845" y="44"/>
                      </a:lnTo>
                      <a:lnTo>
                        <a:pt x="883" y="36"/>
                      </a:lnTo>
                      <a:lnTo>
                        <a:pt x="921" y="28"/>
                      </a:lnTo>
                      <a:lnTo>
                        <a:pt x="960" y="21"/>
                      </a:lnTo>
                      <a:lnTo>
                        <a:pt x="997" y="15"/>
                      </a:lnTo>
                      <a:lnTo>
                        <a:pt x="1035" y="10"/>
                      </a:lnTo>
                      <a:lnTo>
                        <a:pt x="1073" y="6"/>
                      </a:lnTo>
                      <a:lnTo>
                        <a:pt x="1111" y="3"/>
                      </a:lnTo>
                      <a:lnTo>
                        <a:pt x="1149" y="1"/>
                      </a:lnTo>
                      <a:lnTo>
                        <a:pt x="1186" y="0"/>
                      </a:lnTo>
                      <a:lnTo>
                        <a:pt x="1223" y="1"/>
                      </a:lnTo>
                      <a:lnTo>
                        <a:pt x="1260" y="4"/>
                      </a:lnTo>
                      <a:lnTo>
                        <a:pt x="1298" y="8"/>
                      </a:lnTo>
                      <a:lnTo>
                        <a:pt x="1334" y="13"/>
                      </a:lnTo>
                      <a:lnTo>
                        <a:pt x="1371" y="20"/>
                      </a:lnTo>
                      <a:lnTo>
                        <a:pt x="1407" y="28"/>
                      </a:lnTo>
                      <a:lnTo>
                        <a:pt x="1444" y="39"/>
                      </a:lnTo>
                      <a:lnTo>
                        <a:pt x="1479" y="51"/>
                      </a:lnTo>
                      <a:lnTo>
                        <a:pt x="1515" y="64"/>
                      </a:lnTo>
                      <a:lnTo>
                        <a:pt x="1550" y="80"/>
                      </a:lnTo>
                      <a:lnTo>
                        <a:pt x="1585" y="99"/>
                      </a:lnTo>
                      <a:lnTo>
                        <a:pt x="1618" y="118"/>
                      </a:lnTo>
                      <a:lnTo>
                        <a:pt x="1652" y="1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11" name="Freeform 203"/>
              <p:cNvSpPr>
                <a:spLocks/>
              </p:cNvSpPr>
              <p:nvPr/>
            </p:nvSpPr>
            <p:spPr bwMode="auto">
              <a:xfrm>
                <a:off x="4" y="375"/>
                <a:ext cx="145" cy="15"/>
              </a:xfrm>
              <a:custGeom>
                <a:avLst/>
                <a:gdLst>
                  <a:gd name="T0" fmla="*/ 0 w 724"/>
                  <a:gd name="T1" fmla="*/ 0 h 129"/>
                  <a:gd name="T2" fmla="*/ 0 w 724"/>
                  <a:gd name="T3" fmla="*/ 0 h 129"/>
                  <a:gd name="T4" fmla="*/ 0 w 724"/>
                  <a:gd name="T5" fmla="*/ 0 h 129"/>
                  <a:gd name="T6" fmla="*/ 0 w 724"/>
                  <a:gd name="T7" fmla="*/ 0 h 129"/>
                  <a:gd name="T8" fmla="*/ 0 w 724"/>
                  <a:gd name="T9" fmla="*/ 0 h 129"/>
                  <a:gd name="T10" fmla="*/ 0 w 724"/>
                  <a:gd name="T11" fmla="*/ 0 h 129"/>
                  <a:gd name="T12" fmla="*/ 0 w 724"/>
                  <a:gd name="T13" fmla="*/ 0 h 129"/>
                  <a:gd name="T14" fmla="*/ 0 w 724"/>
                  <a:gd name="T15" fmla="*/ 0 h 129"/>
                  <a:gd name="T16" fmla="*/ 0 w 724"/>
                  <a:gd name="T17" fmla="*/ 0 h 129"/>
                  <a:gd name="T18" fmla="*/ 0 w 724"/>
                  <a:gd name="T19" fmla="*/ 0 h 129"/>
                  <a:gd name="T20" fmla="*/ 0 w 724"/>
                  <a:gd name="T21" fmla="*/ 0 h 129"/>
                  <a:gd name="T22" fmla="*/ 0 w 724"/>
                  <a:gd name="T23" fmla="*/ 0 h 129"/>
                  <a:gd name="T24" fmla="*/ 0 w 724"/>
                  <a:gd name="T25" fmla="*/ 0 h 129"/>
                  <a:gd name="T26" fmla="*/ 0 w 724"/>
                  <a:gd name="T27" fmla="*/ 0 h 129"/>
                  <a:gd name="T28" fmla="*/ 0 w 724"/>
                  <a:gd name="T29" fmla="*/ 0 h 129"/>
                  <a:gd name="T30" fmla="*/ 0 w 724"/>
                  <a:gd name="T31" fmla="*/ 0 h 129"/>
                  <a:gd name="T32" fmla="*/ 0 w 724"/>
                  <a:gd name="T33" fmla="*/ 0 h 129"/>
                  <a:gd name="T34" fmla="*/ 0 w 724"/>
                  <a:gd name="T35" fmla="*/ 0 h 129"/>
                  <a:gd name="T36" fmla="*/ 0 w 724"/>
                  <a:gd name="T37" fmla="*/ 0 h 129"/>
                  <a:gd name="T38" fmla="*/ 0 w 724"/>
                  <a:gd name="T39" fmla="*/ 0 h 129"/>
                  <a:gd name="T40" fmla="*/ 0 w 724"/>
                  <a:gd name="T41" fmla="*/ 0 h 129"/>
                  <a:gd name="T42" fmla="*/ 0 w 724"/>
                  <a:gd name="T43" fmla="*/ 0 h 129"/>
                  <a:gd name="T44" fmla="*/ 0 w 724"/>
                  <a:gd name="T45" fmla="*/ 0 h 129"/>
                  <a:gd name="T46" fmla="*/ 0 w 724"/>
                  <a:gd name="T47" fmla="*/ 0 h 129"/>
                  <a:gd name="T48" fmla="*/ 0 w 724"/>
                  <a:gd name="T49" fmla="*/ 0 h 129"/>
                  <a:gd name="T50" fmla="*/ 0 w 724"/>
                  <a:gd name="T51" fmla="*/ 0 h 129"/>
                  <a:gd name="T52" fmla="*/ 0 w 724"/>
                  <a:gd name="T53" fmla="*/ 0 h 129"/>
                  <a:gd name="T54" fmla="*/ 0 w 724"/>
                  <a:gd name="T55" fmla="*/ 0 h 129"/>
                  <a:gd name="T56" fmla="*/ 0 w 724"/>
                  <a:gd name="T57" fmla="*/ 0 h 129"/>
                  <a:gd name="T58" fmla="*/ 0 w 724"/>
                  <a:gd name="T59" fmla="*/ 0 h 129"/>
                  <a:gd name="T60" fmla="*/ 0 w 724"/>
                  <a:gd name="T61" fmla="*/ 0 h 129"/>
                  <a:gd name="T62" fmla="*/ 0 w 724"/>
                  <a:gd name="T63" fmla="*/ 0 h 129"/>
                  <a:gd name="T64" fmla="*/ 0 w 724"/>
                  <a:gd name="T65" fmla="*/ 0 h 129"/>
                  <a:gd name="T66" fmla="*/ 0 w 724"/>
                  <a:gd name="T67" fmla="*/ 0 h 129"/>
                  <a:gd name="T68" fmla="*/ 0 w 724"/>
                  <a:gd name="T69" fmla="*/ 0 h 129"/>
                  <a:gd name="T70" fmla="*/ 0 w 724"/>
                  <a:gd name="T71" fmla="*/ 0 h 129"/>
                  <a:gd name="T72" fmla="*/ 0 w 724"/>
                  <a:gd name="T73" fmla="*/ 0 h 129"/>
                  <a:gd name="T74" fmla="*/ 0 w 724"/>
                  <a:gd name="T75" fmla="*/ 0 h 129"/>
                  <a:gd name="T76" fmla="*/ 0 w 724"/>
                  <a:gd name="T77" fmla="*/ 0 h 129"/>
                  <a:gd name="T78" fmla="*/ 0 w 724"/>
                  <a:gd name="T79" fmla="*/ 0 h 129"/>
                  <a:gd name="T80" fmla="*/ 0 w 724"/>
                  <a:gd name="T81" fmla="*/ 0 h 129"/>
                  <a:gd name="T82" fmla="*/ 0 w 724"/>
                  <a:gd name="T83" fmla="*/ 0 h 129"/>
                  <a:gd name="T84" fmla="*/ 0 w 724"/>
                  <a:gd name="T85" fmla="*/ 0 h 129"/>
                  <a:gd name="T86" fmla="*/ 0 w 724"/>
                  <a:gd name="T87" fmla="*/ 0 h 1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4" h="129">
                    <a:moveTo>
                      <a:pt x="716" y="24"/>
                    </a:moveTo>
                    <a:lnTo>
                      <a:pt x="724" y="49"/>
                    </a:lnTo>
                    <a:lnTo>
                      <a:pt x="685" y="60"/>
                    </a:lnTo>
                    <a:lnTo>
                      <a:pt x="646" y="68"/>
                    </a:lnTo>
                    <a:lnTo>
                      <a:pt x="608" y="78"/>
                    </a:lnTo>
                    <a:lnTo>
                      <a:pt x="569" y="86"/>
                    </a:lnTo>
                    <a:lnTo>
                      <a:pt x="530" y="94"/>
                    </a:lnTo>
                    <a:lnTo>
                      <a:pt x="493" y="101"/>
                    </a:lnTo>
                    <a:lnTo>
                      <a:pt x="455" y="108"/>
                    </a:lnTo>
                    <a:lnTo>
                      <a:pt x="418" y="113"/>
                    </a:lnTo>
                    <a:lnTo>
                      <a:pt x="381" y="118"/>
                    </a:lnTo>
                    <a:lnTo>
                      <a:pt x="345" y="122"/>
                    </a:lnTo>
                    <a:lnTo>
                      <a:pt x="308" y="125"/>
                    </a:lnTo>
                    <a:lnTo>
                      <a:pt x="272" y="127"/>
                    </a:lnTo>
                    <a:lnTo>
                      <a:pt x="236" y="129"/>
                    </a:lnTo>
                    <a:lnTo>
                      <a:pt x="201" y="129"/>
                    </a:lnTo>
                    <a:lnTo>
                      <a:pt x="167" y="128"/>
                    </a:lnTo>
                    <a:lnTo>
                      <a:pt x="133" y="126"/>
                    </a:lnTo>
                    <a:lnTo>
                      <a:pt x="98" y="123"/>
                    </a:lnTo>
                    <a:lnTo>
                      <a:pt x="65" y="118"/>
                    </a:lnTo>
                    <a:lnTo>
                      <a:pt x="33" y="112"/>
                    </a:lnTo>
                    <a:lnTo>
                      <a:pt x="1" y="106"/>
                    </a:lnTo>
                    <a:lnTo>
                      <a:pt x="0" y="104"/>
                    </a:lnTo>
                    <a:lnTo>
                      <a:pt x="33" y="110"/>
                    </a:lnTo>
                    <a:lnTo>
                      <a:pt x="66" y="113"/>
                    </a:lnTo>
                    <a:lnTo>
                      <a:pt x="99" y="115"/>
                    </a:lnTo>
                    <a:lnTo>
                      <a:pt x="133" y="116"/>
                    </a:lnTo>
                    <a:lnTo>
                      <a:pt x="167" y="116"/>
                    </a:lnTo>
                    <a:lnTo>
                      <a:pt x="201" y="114"/>
                    </a:lnTo>
                    <a:lnTo>
                      <a:pt x="235" y="112"/>
                    </a:lnTo>
                    <a:lnTo>
                      <a:pt x="271" y="108"/>
                    </a:lnTo>
                    <a:lnTo>
                      <a:pt x="305" y="103"/>
                    </a:lnTo>
                    <a:lnTo>
                      <a:pt x="340" y="98"/>
                    </a:lnTo>
                    <a:lnTo>
                      <a:pt x="377" y="92"/>
                    </a:lnTo>
                    <a:lnTo>
                      <a:pt x="412" y="84"/>
                    </a:lnTo>
                    <a:lnTo>
                      <a:pt x="449" y="76"/>
                    </a:lnTo>
                    <a:lnTo>
                      <a:pt x="485" y="66"/>
                    </a:lnTo>
                    <a:lnTo>
                      <a:pt x="522" y="56"/>
                    </a:lnTo>
                    <a:lnTo>
                      <a:pt x="559" y="47"/>
                    </a:lnTo>
                    <a:lnTo>
                      <a:pt x="596" y="35"/>
                    </a:lnTo>
                    <a:lnTo>
                      <a:pt x="633" y="24"/>
                    </a:lnTo>
                    <a:lnTo>
                      <a:pt x="671" y="13"/>
                    </a:lnTo>
                    <a:lnTo>
                      <a:pt x="708" y="0"/>
                    </a:lnTo>
                    <a:lnTo>
                      <a:pt x="716" y="2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Freeform 204"/>
              <p:cNvSpPr>
                <a:spLocks/>
              </p:cNvSpPr>
              <p:nvPr/>
            </p:nvSpPr>
            <p:spPr bwMode="auto">
              <a:xfrm>
                <a:off x="4" y="375"/>
                <a:ext cx="145" cy="15"/>
              </a:xfrm>
              <a:custGeom>
                <a:avLst/>
                <a:gdLst>
                  <a:gd name="T0" fmla="*/ 0 w 724"/>
                  <a:gd name="T1" fmla="*/ 0 h 129"/>
                  <a:gd name="T2" fmla="*/ 0 w 724"/>
                  <a:gd name="T3" fmla="*/ 0 h 129"/>
                  <a:gd name="T4" fmla="*/ 0 w 724"/>
                  <a:gd name="T5" fmla="*/ 0 h 129"/>
                  <a:gd name="T6" fmla="*/ 0 w 724"/>
                  <a:gd name="T7" fmla="*/ 0 h 129"/>
                  <a:gd name="T8" fmla="*/ 0 w 724"/>
                  <a:gd name="T9" fmla="*/ 0 h 129"/>
                  <a:gd name="T10" fmla="*/ 0 w 724"/>
                  <a:gd name="T11" fmla="*/ 0 h 129"/>
                  <a:gd name="T12" fmla="*/ 0 w 724"/>
                  <a:gd name="T13" fmla="*/ 0 h 129"/>
                  <a:gd name="T14" fmla="*/ 0 w 724"/>
                  <a:gd name="T15" fmla="*/ 0 h 129"/>
                  <a:gd name="T16" fmla="*/ 0 w 724"/>
                  <a:gd name="T17" fmla="*/ 0 h 129"/>
                  <a:gd name="T18" fmla="*/ 0 w 724"/>
                  <a:gd name="T19" fmla="*/ 0 h 129"/>
                  <a:gd name="T20" fmla="*/ 0 w 724"/>
                  <a:gd name="T21" fmla="*/ 0 h 129"/>
                  <a:gd name="T22" fmla="*/ 0 w 724"/>
                  <a:gd name="T23" fmla="*/ 0 h 129"/>
                  <a:gd name="T24" fmla="*/ 0 w 724"/>
                  <a:gd name="T25" fmla="*/ 0 h 129"/>
                  <a:gd name="T26" fmla="*/ 0 w 724"/>
                  <a:gd name="T27" fmla="*/ 0 h 129"/>
                  <a:gd name="T28" fmla="*/ 0 w 724"/>
                  <a:gd name="T29" fmla="*/ 0 h 129"/>
                  <a:gd name="T30" fmla="*/ 0 w 724"/>
                  <a:gd name="T31" fmla="*/ 0 h 129"/>
                  <a:gd name="T32" fmla="*/ 0 w 724"/>
                  <a:gd name="T33" fmla="*/ 0 h 129"/>
                  <a:gd name="T34" fmla="*/ 0 w 724"/>
                  <a:gd name="T35" fmla="*/ 0 h 129"/>
                  <a:gd name="T36" fmla="*/ 0 w 724"/>
                  <a:gd name="T37" fmla="*/ 0 h 129"/>
                  <a:gd name="T38" fmla="*/ 0 w 724"/>
                  <a:gd name="T39" fmla="*/ 0 h 129"/>
                  <a:gd name="T40" fmla="*/ 0 w 724"/>
                  <a:gd name="T41" fmla="*/ 0 h 129"/>
                  <a:gd name="T42" fmla="*/ 0 w 724"/>
                  <a:gd name="T43" fmla="*/ 0 h 129"/>
                  <a:gd name="T44" fmla="*/ 0 w 724"/>
                  <a:gd name="T45" fmla="*/ 0 h 129"/>
                  <a:gd name="T46" fmla="*/ 0 w 724"/>
                  <a:gd name="T47" fmla="*/ 0 h 129"/>
                  <a:gd name="T48" fmla="*/ 0 w 724"/>
                  <a:gd name="T49" fmla="*/ 0 h 129"/>
                  <a:gd name="T50" fmla="*/ 0 w 724"/>
                  <a:gd name="T51" fmla="*/ 0 h 129"/>
                  <a:gd name="T52" fmla="*/ 0 w 724"/>
                  <a:gd name="T53" fmla="*/ 0 h 129"/>
                  <a:gd name="T54" fmla="*/ 0 w 724"/>
                  <a:gd name="T55" fmla="*/ 0 h 129"/>
                  <a:gd name="T56" fmla="*/ 0 w 724"/>
                  <a:gd name="T57" fmla="*/ 0 h 129"/>
                  <a:gd name="T58" fmla="*/ 0 w 724"/>
                  <a:gd name="T59" fmla="*/ 0 h 129"/>
                  <a:gd name="T60" fmla="*/ 0 w 724"/>
                  <a:gd name="T61" fmla="*/ 0 h 129"/>
                  <a:gd name="T62" fmla="*/ 0 w 724"/>
                  <a:gd name="T63" fmla="*/ 0 h 129"/>
                  <a:gd name="T64" fmla="*/ 0 w 724"/>
                  <a:gd name="T65" fmla="*/ 0 h 129"/>
                  <a:gd name="T66" fmla="*/ 0 w 724"/>
                  <a:gd name="T67" fmla="*/ 0 h 129"/>
                  <a:gd name="T68" fmla="*/ 0 w 724"/>
                  <a:gd name="T69" fmla="*/ 0 h 129"/>
                  <a:gd name="T70" fmla="*/ 0 w 724"/>
                  <a:gd name="T71" fmla="*/ 0 h 129"/>
                  <a:gd name="T72" fmla="*/ 0 w 724"/>
                  <a:gd name="T73" fmla="*/ 0 h 129"/>
                  <a:gd name="T74" fmla="*/ 0 w 724"/>
                  <a:gd name="T75" fmla="*/ 0 h 129"/>
                  <a:gd name="T76" fmla="*/ 0 w 724"/>
                  <a:gd name="T77" fmla="*/ 0 h 129"/>
                  <a:gd name="T78" fmla="*/ 0 w 724"/>
                  <a:gd name="T79" fmla="*/ 0 h 129"/>
                  <a:gd name="T80" fmla="*/ 0 w 724"/>
                  <a:gd name="T81" fmla="*/ 0 h 129"/>
                  <a:gd name="T82" fmla="*/ 0 w 724"/>
                  <a:gd name="T83" fmla="*/ 0 h 1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24" h="129">
                    <a:moveTo>
                      <a:pt x="724" y="49"/>
                    </a:moveTo>
                    <a:lnTo>
                      <a:pt x="685" y="60"/>
                    </a:lnTo>
                    <a:lnTo>
                      <a:pt x="646" y="68"/>
                    </a:lnTo>
                    <a:lnTo>
                      <a:pt x="608" y="78"/>
                    </a:lnTo>
                    <a:lnTo>
                      <a:pt x="569" y="86"/>
                    </a:lnTo>
                    <a:lnTo>
                      <a:pt x="530" y="94"/>
                    </a:lnTo>
                    <a:lnTo>
                      <a:pt x="493" y="101"/>
                    </a:lnTo>
                    <a:lnTo>
                      <a:pt x="455" y="108"/>
                    </a:lnTo>
                    <a:lnTo>
                      <a:pt x="418" y="113"/>
                    </a:lnTo>
                    <a:lnTo>
                      <a:pt x="381" y="118"/>
                    </a:lnTo>
                    <a:lnTo>
                      <a:pt x="345" y="122"/>
                    </a:lnTo>
                    <a:lnTo>
                      <a:pt x="308" y="125"/>
                    </a:lnTo>
                    <a:lnTo>
                      <a:pt x="272" y="127"/>
                    </a:lnTo>
                    <a:lnTo>
                      <a:pt x="236" y="129"/>
                    </a:lnTo>
                    <a:lnTo>
                      <a:pt x="201" y="129"/>
                    </a:lnTo>
                    <a:lnTo>
                      <a:pt x="167" y="128"/>
                    </a:lnTo>
                    <a:lnTo>
                      <a:pt x="133" y="126"/>
                    </a:lnTo>
                    <a:lnTo>
                      <a:pt x="98" y="123"/>
                    </a:lnTo>
                    <a:lnTo>
                      <a:pt x="65" y="118"/>
                    </a:lnTo>
                    <a:lnTo>
                      <a:pt x="33" y="112"/>
                    </a:lnTo>
                    <a:lnTo>
                      <a:pt x="1" y="106"/>
                    </a:lnTo>
                    <a:lnTo>
                      <a:pt x="0" y="104"/>
                    </a:lnTo>
                    <a:lnTo>
                      <a:pt x="33" y="110"/>
                    </a:lnTo>
                    <a:lnTo>
                      <a:pt x="66" y="113"/>
                    </a:lnTo>
                    <a:lnTo>
                      <a:pt x="99" y="115"/>
                    </a:lnTo>
                    <a:lnTo>
                      <a:pt x="133" y="116"/>
                    </a:lnTo>
                    <a:lnTo>
                      <a:pt x="167" y="116"/>
                    </a:lnTo>
                    <a:lnTo>
                      <a:pt x="201" y="114"/>
                    </a:lnTo>
                    <a:lnTo>
                      <a:pt x="235" y="112"/>
                    </a:lnTo>
                    <a:lnTo>
                      <a:pt x="271" y="108"/>
                    </a:lnTo>
                    <a:lnTo>
                      <a:pt x="305" y="103"/>
                    </a:lnTo>
                    <a:lnTo>
                      <a:pt x="340" y="98"/>
                    </a:lnTo>
                    <a:lnTo>
                      <a:pt x="377" y="92"/>
                    </a:lnTo>
                    <a:lnTo>
                      <a:pt x="412" y="84"/>
                    </a:lnTo>
                    <a:lnTo>
                      <a:pt x="449" y="76"/>
                    </a:lnTo>
                    <a:lnTo>
                      <a:pt x="485" y="66"/>
                    </a:lnTo>
                    <a:lnTo>
                      <a:pt x="522" y="56"/>
                    </a:lnTo>
                    <a:lnTo>
                      <a:pt x="559" y="47"/>
                    </a:lnTo>
                    <a:lnTo>
                      <a:pt x="596" y="35"/>
                    </a:lnTo>
                    <a:lnTo>
                      <a:pt x="633" y="24"/>
                    </a:lnTo>
                    <a:lnTo>
                      <a:pt x="671" y="13"/>
                    </a:lnTo>
                    <a:lnTo>
                      <a:pt x="70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" name="Freeform 205"/>
              <p:cNvSpPr>
                <a:spLocks noEditPoints="1"/>
              </p:cNvSpPr>
              <p:nvPr/>
            </p:nvSpPr>
            <p:spPr bwMode="auto">
              <a:xfrm>
                <a:off x="737" y="423"/>
                <a:ext cx="687" cy="79"/>
              </a:xfrm>
              <a:custGeom>
                <a:avLst/>
                <a:gdLst>
                  <a:gd name="T0" fmla="*/ 0 w 3435"/>
                  <a:gd name="T1" fmla="*/ 0 h 709"/>
                  <a:gd name="T2" fmla="*/ 0 w 3435"/>
                  <a:gd name="T3" fmla="*/ 0 h 709"/>
                  <a:gd name="T4" fmla="*/ 0 w 3435"/>
                  <a:gd name="T5" fmla="*/ 0 h 709"/>
                  <a:gd name="T6" fmla="*/ 0 w 3435"/>
                  <a:gd name="T7" fmla="*/ 0 h 709"/>
                  <a:gd name="T8" fmla="*/ 0 w 3435"/>
                  <a:gd name="T9" fmla="*/ 0 h 709"/>
                  <a:gd name="T10" fmla="*/ 0 w 3435"/>
                  <a:gd name="T11" fmla="*/ 0 h 709"/>
                  <a:gd name="T12" fmla="*/ 0 w 3435"/>
                  <a:gd name="T13" fmla="*/ 0 h 709"/>
                  <a:gd name="T14" fmla="*/ 0 w 3435"/>
                  <a:gd name="T15" fmla="*/ 0 h 709"/>
                  <a:gd name="T16" fmla="*/ 0 w 3435"/>
                  <a:gd name="T17" fmla="*/ 0 h 709"/>
                  <a:gd name="T18" fmla="*/ 0 w 3435"/>
                  <a:gd name="T19" fmla="*/ 0 h 709"/>
                  <a:gd name="T20" fmla="*/ 0 w 3435"/>
                  <a:gd name="T21" fmla="*/ 0 h 709"/>
                  <a:gd name="T22" fmla="*/ 0 w 3435"/>
                  <a:gd name="T23" fmla="*/ 0 h 709"/>
                  <a:gd name="T24" fmla="*/ 0 w 3435"/>
                  <a:gd name="T25" fmla="*/ 0 h 709"/>
                  <a:gd name="T26" fmla="*/ 0 w 3435"/>
                  <a:gd name="T27" fmla="*/ 0 h 709"/>
                  <a:gd name="T28" fmla="*/ 0 w 3435"/>
                  <a:gd name="T29" fmla="*/ 0 h 709"/>
                  <a:gd name="T30" fmla="*/ 0 w 3435"/>
                  <a:gd name="T31" fmla="*/ 0 h 709"/>
                  <a:gd name="T32" fmla="*/ 0 w 3435"/>
                  <a:gd name="T33" fmla="*/ 0 h 709"/>
                  <a:gd name="T34" fmla="*/ 0 w 3435"/>
                  <a:gd name="T35" fmla="*/ 0 h 709"/>
                  <a:gd name="T36" fmla="*/ 0 w 3435"/>
                  <a:gd name="T37" fmla="*/ 0 h 709"/>
                  <a:gd name="T38" fmla="*/ 0 w 3435"/>
                  <a:gd name="T39" fmla="*/ 0 h 709"/>
                  <a:gd name="T40" fmla="*/ 0 w 3435"/>
                  <a:gd name="T41" fmla="*/ 0 h 709"/>
                  <a:gd name="T42" fmla="*/ 0 w 3435"/>
                  <a:gd name="T43" fmla="*/ 0 h 709"/>
                  <a:gd name="T44" fmla="*/ 0 w 3435"/>
                  <a:gd name="T45" fmla="*/ 0 h 709"/>
                  <a:gd name="T46" fmla="*/ 0 w 3435"/>
                  <a:gd name="T47" fmla="*/ 0 h 709"/>
                  <a:gd name="T48" fmla="*/ 0 w 3435"/>
                  <a:gd name="T49" fmla="*/ 0 h 709"/>
                  <a:gd name="T50" fmla="*/ 0 w 3435"/>
                  <a:gd name="T51" fmla="*/ 0 h 709"/>
                  <a:gd name="T52" fmla="*/ 0 w 3435"/>
                  <a:gd name="T53" fmla="*/ 0 h 709"/>
                  <a:gd name="T54" fmla="*/ 0 w 3435"/>
                  <a:gd name="T55" fmla="*/ 0 h 709"/>
                  <a:gd name="T56" fmla="*/ 0 w 3435"/>
                  <a:gd name="T57" fmla="*/ 0 h 709"/>
                  <a:gd name="T58" fmla="*/ 0 w 3435"/>
                  <a:gd name="T59" fmla="*/ 0 h 709"/>
                  <a:gd name="T60" fmla="*/ 0 w 3435"/>
                  <a:gd name="T61" fmla="*/ 0 h 709"/>
                  <a:gd name="T62" fmla="*/ 0 w 3435"/>
                  <a:gd name="T63" fmla="*/ 0 h 709"/>
                  <a:gd name="T64" fmla="*/ 0 w 3435"/>
                  <a:gd name="T65" fmla="*/ 0 h 709"/>
                  <a:gd name="T66" fmla="*/ 0 w 3435"/>
                  <a:gd name="T67" fmla="*/ 0 h 709"/>
                  <a:gd name="T68" fmla="*/ 0 w 3435"/>
                  <a:gd name="T69" fmla="*/ 0 h 709"/>
                  <a:gd name="T70" fmla="*/ 0 w 3435"/>
                  <a:gd name="T71" fmla="*/ 0 h 709"/>
                  <a:gd name="T72" fmla="*/ 0 w 3435"/>
                  <a:gd name="T73" fmla="*/ 0 h 709"/>
                  <a:gd name="T74" fmla="*/ 0 w 3435"/>
                  <a:gd name="T75" fmla="*/ 0 h 709"/>
                  <a:gd name="T76" fmla="*/ 0 w 3435"/>
                  <a:gd name="T77" fmla="*/ 0 h 709"/>
                  <a:gd name="T78" fmla="*/ 0 w 3435"/>
                  <a:gd name="T79" fmla="*/ 0 h 709"/>
                  <a:gd name="T80" fmla="*/ 0 w 3435"/>
                  <a:gd name="T81" fmla="*/ 0 h 709"/>
                  <a:gd name="T82" fmla="*/ 0 w 3435"/>
                  <a:gd name="T83" fmla="*/ 0 h 709"/>
                  <a:gd name="T84" fmla="*/ 0 w 3435"/>
                  <a:gd name="T85" fmla="*/ 0 h 709"/>
                  <a:gd name="T86" fmla="*/ 0 w 3435"/>
                  <a:gd name="T87" fmla="*/ 0 h 709"/>
                  <a:gd name="T88" fmla="*/ 0 w 3435"/>
                  <a:gd name="T89" fmla="*/ 0 h 709"/>
                  <a:gd name="T90" fmla="*/ 0 w 3435"/>
                  <a:gd name="T91" fmla="*/ 0 h 709"/>
                  <a:gd name="T92" fmla="*/ 0 w 3435"/>
                  <a:gd name="T93" fmla="*/ 0 h 709"/>
                  <a:gd name="T94" fmla="*/ 0 w 3435"/>
                  <a:gd name="T95" fmla="*/ 0 h 709"/>
                  <a:gd name="T96" fmla="*/ 0 w 3435"/>
                  <a:gd name="T97" fmla="*/ 0 h 709"/>
                  <a:gd name="T98" fmla="*/ 0 w 3435"/>
                  <a:gd name="T99" fmla="*/ 0 h 709"/>
                  <a:gd name="T100" fmla="*/ 0 w 3435"/>
                  <a:gd name="T101" fmla="*/ 0 h 709"/>
                  <a:gd name="T102" fmla="*/ 0 w 3435"/>
                  <a:gd name="T103" fmla="*/ 0 h 709"/>
                  <a:gd name="T104" fmla="*/ 0 w 3435"/>
                  <a:gd name="T105" fmla="*/ 0 h 709"/>
                  <a:gd name="T106" fmla="*/ 0 w 3435"/>
                  <a:gd name="T107" fmla="*/ 0 h 709"/>
                  <a:gd name="T108" fmla="*/ 0 w 3435"/>
                  <a:gd name="T109" fmla="*/ 0 h 709"/>
                  <a:gd name="T110" fmla="*/ 0 w 3435"/>
                  <a:gd name="T111" fmla="*/ 0 h 709"/>
                  <a:gd name="T112" fmla="*/ 0 w 3435"/>
                  <a:gd name="T113" fmla="*/ 0 h 709"/>
                  <a:gd name="T114" fmla="*/ 0 w 3435"/>
                  <a:gd name="T115" fmla="*/ 0 h 709"/>
                  <a:gd name="T116" fmla="*/ 0 w 3435"/>
                  <a:gd name="T117" fmla="*/ 0 h 709"/>
                  <a:gd name="T118" fmla="*/ 0 w 3435"/>
                  <a:gd name="T119" fmla="*/ 0 h 709"/>
                  <a:gd name="T120" fmla="*/ 0 w 3435"/>
                  <a:gd name="T121" fmla="*/ 0 h 709"/>
                  <a:gd name="T122" fmla="*/ 0 w 3435"/>
                  <a:gd name="T123" fmla="*/ 0 h 70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435" h="709">
                    <a:moveTo>
                      <a:pt x="345" y="433"/>
                    </a:moveTo>
                    <a:lnTo>
                      <a:pt x="500" y="450"/>
                    </a:lnTo>
                    <a:lnTo>
                      <a:pt x="496" y="465"/>
                    </a:lnTo>
                    <a:lnTo>
                      <a:pt x="493" y="479"/>
                    </a:lnTo>
                    <a:lnTo>
                      <a:pt x="489" y="494"/>
                    </a:lnTo>
                    <a:lnTo>
                      <a:pt x="483" y="508"/>
                    </a:lnTo>
                    <a:lnTo>
                      <a:pt x="478" y="521"/>
                    </a:lnTo>
                    <a:lnTo>
                      <a:pt x="471" y="534"/>
                    </a:lnTo>
                    <a:lnTo>
                      <a:pt x="464" y="546"/>
                    </a:lnTo>
                    <a:lnTo>
                      <a:pt x="457" y="558"/>
                    </a:lnTo>
                    <a:lnTo>
                      <a:pt x="449" y="570"/>
                    </a:lnTo>
                    <a:lnTo>
                      <a:pt x="441" y="583"/>
                    </a:lnTo>
                    <a:lnTo>
                      <a:pt x="433" y="593"/>
                    </a:lnTo>
                    <a:lnTo>
                      <a:pt x="425" y="604"/>
                    </a:lnTo>
                    <a:lnTo>
                      <a:pt x="416" y="615"/>
                    </a:lnTo>
                    <a:lnTo>
                      <a:pt x="407" y="624"/>
                    </a:lnTo>
                    <a:lnTo>
                      <a:pt x="398" y="633"/>
                    </a:lnTo>
                    <a:lnTo>
                      <a:pt x="388" y="641"/>
                    </a:lnTo>
                    <a:lnTo>
                      <a:pt x="378" y="650"/>
                    </a:lnTo>
                    <a:lnTo>
                      <a:pt x="368" y="658"/>
                    </a:lnTo>
                    <a:lnTo>
                      <a:pt x="358" y="666"/>
                    </a:lnTo>
                    <a:lnTo>
                      <a:pt x="347" y="672"/>
                    </a:lnTo>
                    <a:lnTo>
                      <a:pt x="336" y="679"/>
                    </a:lnTo>
                    <a:lnTo>
                      <a:pt x="325" y="684"/>
                    </a:lnTo>
                    <a:lnTo>
                      <a:pt x="313" y="688"/>
                    </a:lnTo>
                    <a:lnTo>
                      <a:pt x="302" y="692"/>
                    </a:lnTo>
                    <a:lnTo>
                      <a:pt x="291" y="697"/>
                    </a:lnTo>
                    <a:lnTo>
                      <a:pt x="280" y="700"/>
                    </a:lnTo>
                    <a:lnTo>
                      <a:pt x="268" y="703"/>
                    </a:lnTo>
                    <a:lnTo>
                      <a:pt x="257" y="705"/>
                    </a:lnTo>
                    <a:lnTo>
                      <a:pt x="246" y="707"/>
                    </a:lnTo>
                    <a:lnTo>
                      <a:pt x="233" y="708"/>
                    </a:lnTo>
                    <a:lnTo>
                      <a:pt x="222" y="709"/>
                    </a:lnTo>
                    <a:lnTo>
                      <a:pt x="211" y="709"/>
                    </a:lnTo>
                    <a:lnTo>
                      <a:pt x="197" y="709"/>
                    </a:lnTo>
                    <a:lnTo>
                      <a:pt x="183" y="707"/>
                    </a:lnTo>
                    <a:lnTo>
                      <a:pt x="168" y="706"/>
                    </a:lnTo>
                    <a:lnTo>
                      <a:pt x="155" y="703"/>
                    </a:lnTo>
                    <a:lnTo>
                      <a:pt x="142" y="699"/>
                    </a:lnTo>
                    <a:lnTo>
                      <a:pt x="128" y="695"/>
                    </a:lnTo>
                    <a:lnTo>
                      <a:pt x="116" y="689"/>
                    </a:lnTo>
                    <a:lnTo>
                      <a:pt x="104" y="683"/>
                    </a:lnTo>
                    <a:lnTo>
                      <a:pt x="93" y="675"/>
                    </a:lnTo>
                    <a:lnTo>
                      <a:pt x="82" y="667"/>
                    </a:lnTo>
                    <a:lnTo>
                      <a:pt x="71" y="657"/>
                    </a:lnTo>
                    <a:lnTo>
                      <a:pt x="61" y="647"/>
                    </a:lnTo>
                    <a:lnTo>
                      <a:pt x="51" y="635"/>
                    </a:lnTo>
                    <a:lnTo>
                      <a:pt x="43" y="621"/>
                    </a:lnTo>
                    <a:lnTo>
                      <a:pt x="35" y="608"/>
                    </a:lnTo>
                    <a:lnTo>
                      <a:pt x="28" y="593"/>
                    </a:lnTo>
                    <a:lnTo>
                      <a:pt x="21" y="577"/>
                    </a:lnTo>
                    <a:lnTo>
                      <a:pt x="16" y="560"/>
                    </a:lnTo>
                    <a:lnTo>
                      <a:pt x="11" y="543"/>
                    </a:lnTo>
                    <a:lnTo>
                      <a:pt x="8" y="524"/>
                    </a:lnTo>
                    <a:lnTo>
                      <a:pt x="5" y="505"/>
                    </a:lnTo>
                    <a:lnTo>
                      <a:pt x="2" y="484"/>
                    </a:lnTo>
                    <a:lnTo>
                      <a:pt x="0" y="464"/>
                    </a:lnTo>
                    <a:lnTo>
                      <a:pt x="0" y="442"/>
                    </a:lnTo>
                    <a:lnTo>
                      <a:pt x="0" y="433"/>
                    </a:lnTo>
                    <a:lnTo>
                      <a:pt x="0" y="426"/>
                    </a:lnTo>
                    <a:lnTo>
                      <a:pt x="1" y="417"/>
                    </a:lnTo>
                    <a:lnTo>
                      <a:pt x="1" y="409"/>
                    </a:lnTo>
                    <a:lnTo>
                      <a:pt x="1" y="401"/>
                    </a:lnTo>
                    <a:lnTo>
                      <a:pt x="2" y="394"/>
                    </a:lnTo>
                    <a:lnTo>
                      <a:pt x="2" y="386"/>
                    </a:lnTo>
                    <a:lnTo>
                      <a:pt x="2" y="379"/>
                    </a:lnTo>
                    <a:lnTo>
                      <a:pt x="4" y="365"/>
                    </a:lnTo>
                    <a:lnTo>
                      <a:pt x="6" y="350"/>
                    </a:lnTo>
                    <a:lnTo>
                      <a:pt x="8" y="336"/>
                    </a:lnTo>
                    <a:lnTo>
                      <a:pt x="11" y="322"/>
                    </a:lnTo>
                    <a:lnTo>
                      <a:pt x="14" y="309"/>
                    </a:lnTo>
                    <a:lnTo>
                      <a:pt x="17" y="295"/>
                    </a:lnTo>
                    <a:lnTo>
                      <a:pt x="21" y="283"/>
                    </a:lnTo>
                    <a:lnTo>
                      <a:pt x="25" y="270"/>
                    </a:lnTo>
                    <a:lnTo>
                      <a:pt x="29" y="258"/>
                    </a:lnTo>
                    <a:lnTo>
                      <a:pt x="33" y="245"/>
                    </a:lnTo>
                    <a:lnTo>
                      <a:pt x="38" y="234"/>
                    </a:lnTo>
                    <a:lnTo>
                      <a:pt x="42" y="222"/>
                    </a:lnTo>
                    <a:lnTo>
                      <a:pt x="47" y="211"/>
                    </a:lnTo>
                    <a:lnTo>
                      <a:pt x="52" y="199"/>
                    </a:lnTo>
                    <a:lnTo>
                      <a:pt x="58" y="190"/>
                    </a:lnTo>
                    <a:lnTo>
                      <a:pt x="63" y="179"/>
                    </a:lnTo>
                    <a:lnTo>
                      <a:pt x="76" y="160"/>
                    </a:lnTo>
                    <a:lnTo>
                      <a:pt x="90" y="141"/>
                    </a:lnTo>
                    <a:lnTo>
                      <a:pt x="103" y="124"/>
                    </a:lnTo>
                    <a:lnTo>
                      <a:pt x="118" y="107"/>
                    </a:lnTo>
                    <a:lnTo>
                      <a:pt x="133" y="92"/>
                    </a:lnTo>
                    <a:lnTo>
                      <a:pt x="148" y="78"/>
                    </a:lnTo>
                    <a:lnTo>
                      <a:pt x="164" y="65"/>
                    </a:lnTo>
                    <a:lnTo>
                      <a:pt x="180" y="54"/>
                    </a:lnTo>
                    <a:lnTo>
                      <a:pt x="197" y="44"/>
                    </a:lnTo>
                    <a:lnTo>
                      <a:pt x="214" y="34"/>
                    </a:lnTo>
                    <a:lnTo>
                      <a:pt x="230" y="26"/>
                    </a:lnTo>
                    <a:lnTo>
                      <a:pt x="247" y="19"/>
                    </a:lnTo>
                    <a:lnTo>
                      <a:pt x="263" y="14"/>
                    </a:lnTo>
                    <a:lnTo>
                      <a:pt x="281" y="10"/>
                    </a:lnTo>
                    <a:lnTo>
                      <a:pt x="298" y="7"/>
                    </a:lnTo>
                    <a:lnTo>
                      <a:pt x="315" y="6"/>
                    </a:lnTo>
                    <a:lnTo>
                      <a:pt x="332" y="6"/>
                    </a:lnTo>
                    <a:lnTo>
                      <a:pt x="347" y="7"/>
                    </a:lnTo>
                    <a:lnTo>
                      <a:pt x="363" y="10"/>
                    </a:lnTo>
                    <a:lnTo>
                      <a:pt x="377" y="13"/>
                    </a:lnTo>
                    <a:lnTo>
                      <a:pt x="391" y="16"/>
                    </a:lnTo>
                    <a:lnTo>
                      <a:pt x="405" y="20"/>
                    </a:lnTo>
                    <a:lnTo>
                      <a:pt x="417" y="24"/>
                    </a:lnTo>
                    <a:lnTo>
                      <a:pt x="429" y="30"/>
                    </a:lnTo>
                    <a:lnTo>
                      <a:pt x="441" y="37"/>
                    </a:lnTo>
                    <a:lnTo>
                      <a:pt x="452" y="45"/>
                    </a:lnTo>
                    <a:lnTo>
                      <a:pt x="463" y="53"/>
                    </a:lnTo>
                    <a:lnTo>
                      <a:pt x="474" y="63"/>
                    </a:lnTo>
                    <a:lnTo>
                      <a:pt x="483" y="73"/>
                    </a:lnTo>
                    <a:lnTo>
                      <a:pt x="492" y="83"/>
                    </a:lnTo>
                    <a:lnTo>
                      <a:pt x="499" y="94"/>
                    </a:lnTo>
                    <a:lnTo>
                      <a:pt x="505" y="105"/>
                    </a:lnTo>
                    <a:lnTo>
                      <a:pt x="512" y="117"/>
                    </a:lnTo>
                    <a:lnTo>
                      <a:pt x="517" y="131"/>
                    </a:lnTo>
                    <a:lnTo>
                      <a:pt x="522" y="145"/>
                    </a:lnTo>
                    <a:lnTo>
                      <a:pt x="526" y="160"/>
                    </a:lnTo>
                    <a:lnTo>
                      <a:pt x="528" y="175"/>
                    </a:lnTo>
                    <a:lnTo>
                      <a:pt x="531" y="191"/>
                    </a:lnTo>
                    <a:lnTo>
                      <a:pt x="533" y="207"/>
                    </a:lnTo>
                    <a:lnTo>
                      <a:pt x="533" y="224"/>
                    </a:lnTo>
                    <a:lnTo>
                      <a:pt x="533" y="229"/>
                    </a:lnTo>
                    <a:lnTo>
                      <a:pt x="533" y="235"/>
                    </a:lnTo>
                    <a:lnTo>
                      <a:pt x="532" y="241"/>
                    </a:lnTo>
                    <a:lnTo>
                      <a:pt x="532" y="247"/>
                    </a:lnTo>
                    <a:lnTo>
                      <a:pt x="531" y="255"/>
                    </a:lnTo>
                    <a:lnTo>
                      <a:pt x="530" y="263"/>
                    </a:lnTo>
                    <a:lnTo>
                      <a:pt x="530" y="272"/>
                    </a:lnTo>
                    <a:lnTo>
                      <a:pt x="528" y="281"/>
                    </a:lnTo>
                    <a:lnTo>
                      <a:pt x="366" y="289"/>
                    </a:lnTo>
                    <a:lnTo>
                      <a:pt x="366" y="286"/>
                    </a:lnTo>
                    <a:lnTo>
                      <a:pt x="366" y="282"/>
                    </a:lnTo>
                    <a:lnTo>
                      <a:pt x="367" y="277"/>
                    </a:lnTo>
                    <a:lnTo>
                      <a:pt x="367" y="272"/>
                    </a:lnTo>
                    <a:lnTo>
                      <a:pt x="367" y="267"/>
                    </a:lnTo>
                    <a:lnTo>
                      <a:pt x="368" y="261"/>
                    </a:lnTo>
                    <a:lnTo>
                      <a:pt x="368" y="256"/>
                    </a:lnTo>
                    <a:lnTo>
                      <a:pt x="368" y="251"/>
                    </a:lnTo>
                    <a:lnTo>
                      <a:pt x="368" y="240"/>
                    </a:lnTo>
                    <a:lnTo>
                      <a:pt x="367" y="229"/>
                    </a:lnTo>
                    <a:lnTo>
                      <a:pt x="365" y="220"/>
                    </a:lnTo>
                    <a:lnTo>
                      <a:pt x="363" y="211"/>
                    </a:lnTo>
                    <a:lnTo>
                      <a:pt x="361" y="204"/>
                    </a:lnTo>
                    <a:lnTo>
                      <a:pt x="357" y="196"/>
                    </a:lnTo>
                    <a:lnTo>
                      <a:pt x="354" y="191"/>
                    </a:lnTo>
                    <a:lnTo>
                      <a:pt x="351" y="186"/>
                    </a:lnTo>
                    <a:lnTo>
                      <a:pt x="345" y="180"/>
                    </a:lnTo>
                    <a:lnTo>
                      <a:pt x="340" y="175"/>
                    </a:lnTo>
                    <a:lnTo>
                      <a:pt x="333" y="172"/>
                    </a:lnTo>
                    <a:lnTo>
                      <a:pt x="326" y="167"/>
                    </a:lnTo>
                    <a:lnTo>
                      <a:pt x="320" y="165"/>
                    </a:lnTo>
                    <a:lnTo>
                      <a:pt x="312" y="163"/>
                    </a:lnTo>
                    <a:lnTo>
                      <a:pt x="305" y="161"/>
                    </a:lnTo>
                    <a:lnTo>
                      <a:pt x="298" y="161"/>
                    </a:lnTo>
                    <a:lnTo>
                      <a:pt x="289" y="163"/>
                    </a:lnTo>
                    <a:lnTo>
                      <a:pt x="279" y="166"/>
                    </a:lnTo>
                    <a:lnTo>
                      <a:pt x="270" y="171"/>
                    </a:lnTo>
                    <a:lnTo>
                      <a:pt x="262" y="177"/>
                    </a:lnTo>
                    <a:lnTo>
                      <a:pt x="253" y="185"/>
                    </a:lnTo>
                    <a:lnTo>
                      <a:pt x="246" y="194"/>
                    </a:lnTo>
                    <a:lnTo>
                      <a:pt x="239" y="205"/>
                    </a:lnTo>
                    <a:lnTo>
                      <a:pt x="231" y="217"/>
                    </a:lnTo>
                    <a:lnTo>
                      <a:pt x="225" y="229"/>
                    </a:lnTo>
                    <a:lnTo>
                      <a:pt x="219" y="244"/>
                    </a:lnTo>
                    <a:lnTo>
                      <a:pt x="212" y="260"/>
                    </a:lnTo>
                    <a:lnTo>
                      <a:pt x="207" y="277"/>
                    </a:lnTo>
                    <a:lnTo>
                      <a:pt x="202" y="297"/>
                    </a:lnTo>
                    <a:lnTo>
                      <a:pt x="198" y="317"/>
                    </a:lnTo>
                    <a:lnTo>
                      <a:pt x="194" y="338"/>
                    </a:lnTo>
                    <a:lnTo>
                      <a:pt x="190" y="361"/>
                    </a:lnTo>
                    <a:lnTo>
                      <a:pt x="189" y="377"/>
                    </a:lnTo>
                    <a:lnTo>
                      <a:pt x="188" y="392"/>
                    </a:lnTo>
                    <a:lnTo>
                      <a:pt x="187" y="405"/>
                    </a:lnTo>
                    <a:lnTo>
                      <a:pt x="186" y="419"/>
                    </a:lnTo>
                    <a:lnTo>
                      <a:pt x="185" y="432"/>
                    </a:lnTo>
                    <a:lnTo>
                      <a:pt x="184" y="444"/>
                    </a:lnTo>
                    <a:lnTo>
                      <a:pt x="183" y="454"/>
                    </a:lnTo>
                    <a:lnTo>
                      <a:pt x="183" y="465"/>
                    </a:lnTo>
                    <a:lnTo>
                      <a:pt x="183" y="472"/>
                    </a:lnTo>
                    <a:lnTo>
                      <a:pt x="184" y="479"/>
                    </a:lnTo>
                    <a:lnTo>
                      <a:pt x="184" y="485"/>
                    </a:lnTo>
                    <a:lnTo>
                      <a:pt x="185" y="491"/>
                    </a:lnTo>
                    <a:lnTo>
                      <a:pt x="186" y="497"/>
                    </a:lnTo>
                    <a:lnTo>
                      <a:pt x="187" y="501"/>
                    </a:lnTo>
                    <a:lnTo>
                      <a:pt x="189" y="507"/>
                    </a:lnTo>
                    <a:lnTo>
                      <a:pt x="190" y="510"/>
                    </a:lnTo>
                    <a:lnTo>
                      <a:pt x="195" y="518"/>
                    </a:lnTo>
                    <a:lnTo>
                      <a:pt x="201" y="527"/>
                    </a:lnTo>
                    <a:lnTo>
                      <a:pt x="208" y="534"/>
                    </a:lnTo>
                    <a:lnTo>
                      <a:pt x="216" y="540"/>
                    </a:lnTo>
                    <a:lnTo>
                      <a:pt x="220" y="541"/>
                    </a:lnTo>
                    <a:lnTo>
                      <a:pt x="227" y="543"/>
                    </a:lnTo>
                    <a:lnTo>
                      <a:pt x="235" y="545"/>
                    </a:lnTo>
                    <a:lnTo>
                      <a:pt x="243" y="546"/>
                    </a:lnTo>
                    <a:lnTo>
                      <a:pt x="251" y="545"/>
                    </a:lnTo>
                    <a:lnTo>
                      <a:pt x="259" y="544"/>
                    </a:lnTo>
                    <a:lnTo>
                      <a:pt x="268" y="541"/>
                    </a:lnTo>
                    <a:lnTo>
                      <a:pt x="275" y="538"/>
                    </a:lnTo>
                    <a:lnTo>
                      <a:pt x="283" y="533"/>
                    </a:lnTo>
                    <a:lnTo>
                      <a:pt x="291" y="527"/>
                    </a:lnTo>
                    <a:lnTo>
                      <a:pt x="298" y="521"/>
                    </a:lnTo>
                    <a:lnTo>
                      <a:pt x="305" y="513"/>
                    </a:lnTo>
                    <a:lnTo>
                      <a:pt x="313" y="505"/>
                    </a:lnTo>
                    <a:lnTo>
                      <a:pt x="320" y="496"/>
                    </a:lnTo>
                    <a:lnTo>
                      <a:pt x="325" y="486"/>
                    </a:lnTo>
                    <a:lnTo>
                      <a:pt x="331" y="477"/>
                    </a:lnTo>
                    <a:lnTo>
                      <a:pt x="336" y="467"/>
                    </a:lnTo>
                    <a:lnTo>
                      <a:pt x="340" y="457"/>
                    </a:lnTo>
                    <a:lnTo>
                      <a:pt x="343" y="446"/>
                    </a:lnTo>
                    <a:lnTo>
                      <a:pt x="345" y="435"/>
                    </a:lnTo>
                    <a:lnTo>
                      <a:pt x="345" y="433"/>
                    </a:lnTo>
                    <a:close/>
                    <a:moveTo>
                      <a:pt x="536" y="695"/>
                    </a:moveTo>
                    <a:lnTo>
                      <a:pt x="645" y="15"/>
                    </a:lnTo>
                    <a:lnTo>
                      <a:pt x="1084" y="15"/>
                    </a:lnTo>
                    <a:lnTo>
                      <a:pt x="1059" y="171"/>
                    </a:lnTo>
                    <a:lnTo>
                      <a:pt x="795" y="171"/>
                    </a:lnTo>
                    <a:lnTo>
                      <a:pt x="779" y="272"/>
                    </a:lnTo>
                    <a:lnTo>
                      <a:pt x="993" y="272"/>
                    </a:lnTo>
                    <a:lnTo>
                      <a:pt x="967" y="424"/>
                    </a:lnTo>
                    <a:lnTo>
                      <a:pt x="754" y="424"/>
                    </a:lnTo>
                    <a:lnTo>
                      <a:pt x="734" y="534"/>
                    </a:lnTo>
                    <a:lnTo>
                      <a:pt x="998" y="534"/>
                    </a:lnTo>
                    <a:lnTo>
                      <a:pt x="973" y="695"/>
                    </a:lnTo>
                    <a:lnTo>
                      <a:pt x="536" y="695"/>
                    </a:lnTo>
                    <a:close/>
                    <a:moveTo>
                      <a:pt x="1043" y="498"/>
                    </a:moveTo>
                    <a:lnTo>
                      <a:pt x="1214" y="462"/>
                    </a:lnTo>
                    <a:lnTo>
                      <a:pt x="1215" y="473"/>
                    </a:lnTo>
                    <a:lnTo>
                      <a:pt x="1216" y="482"/>
                    </a:lnTo>
                    <a:lnTo>
                      <a:pt x="1218" y="491"/>
                    </a:lnTo>
                    <a:lnTo>
                      <a:pt x="1221" y="499"/>
                    </a:lnTo>
                    <a:lnTo>
                      <a:pt x="1226" y="507"/>
                    </a:lnTo>
                    <a:lnTo>
                      <a:pt x="1230" y="514"/>
                    </a:lnTo>
                    <a:lnTo>
                      <a:pt x="1236" y="520"/>
                    </a:lnTo>
                    <a:lnTo>
                      <a:pt x="1241" y="525"/>
                    </a:lnTo>
                    <a:lnTo>
                      <a:pt x="1248" y="529"/>
                    </a:lnTo>
                    <a:lnTo>
                      <a:pt x="1256" y="533"/>
                    </a:lnTo>
                    <a:lnTo>
                      <a:pt x="1263" y="537"/>
                    </a:lnTo>
                    <a:lnTo>
                      <a:pt x="1271" y="540"/>
                    </a:lnTo>
                    <a:lnTo>
                      <a:pt x="1280" y="543"/>
                    </a:lnTo>
                    <a:lnTo>
                      <a:pt x="1288" y="544"/>
                    </a:lnTo>
                    <a:lnTo>
                      <a:pt x="1297" y="546"/>
                    </a:lnTo>
                    <a:lnTo>
                      <a:pt x="1305" y="546"/>
                    </a:lnTo>
                    <a:lnTo>
                      <a:pt x="1313" y="546"/>
                    </a:lnTo>
                    <a:lnTo>
                      <a:pt x="1320" y="545"/>
                    </a:lnTo>
                    <a:lnTo>
                      <a:pt x="1327" y="544"/>
                    </a:lnTo>
                    <a:lnTo>
                      <a:pt x="1335" y="542"/>
                    </a:lnTo>
                    <a:lnTo>
                      <a:pt x="1342" y="541"/>
                    </a:lnTo>
                    <a:lnTo>
                      <a:pt x="1348" y="539"/>
                    </a:lnTo>
                    <a:lnTo>
                      <a:pt x="1355" y="537"/>
                    </a:lnTo>
                    <a:lnTo>
                      <a:pt x="1361" y="534"/>
                    </a:lnTo>
                    <a:lnTo>
                      <a:pt x="1372" y="529"/>
                    </a:lnTo>
                    <a:lnTo>
                      <a:pt x="1379" y="522"/>
                    </a:lnTo>
                    <a:lnTo>
                      <a:pt x="1384" y="513"/>
                    </a:lnTo>
                    <a:lnTo>
                      <a:pt x="1386" y="505"/>
                    </a:lnTo>
                    <a:lnTo>
                      <a:pt x="1385" y="498"/>
                    </a:lnTo>
                    <a:lnTo>
                      <a:pt x="1383" y="492"/>
                    </a:lnTo>
                    <a:lnTo>
                      <a:pt x="1378" y="485"/>
                    </a:lnTo>
                    <a:lnTo>
                      <a:pt x="1374" y="480"/>
                    </a:lnTo>
                    <a:lnTo>
                      <a:pt x="1366" y="475"/>
                    </a:lnTo>
                    <a:lnTo>
                      <a:pt x="1358" y="469"/>
                    </a:lnTo>
                    <a:lnTo>
                      <a:pt x="1348" y="464"/>
                    </a:lnTo>
                    <a:lnTo>
                      <a:pt x="1337" y="460"/>
                    </a:lnTo>
                    <a:lnTo>
                      <a:pt x="1326" y="456"/>
                    </a:lnTo>
                    <a:lnTo>
                      <a:pt x="1314" y="451"/>
                    </a:lnTo>
                    <a:lnTo>
                      <a:pt x="1302" y="446"/>
                    </a:lnTo>
                    <a:lnTo>
                      <a:pt x="1290" y="442"/>
                    </a:lnTo>
                    <a:lnTo>
                      <a:pt x="1277" y="437"/>
                    </a:lnTo>
                    <a:lnTo>
                      <a:pt x="1264" y="434"/>
                    </a:lnTo>
                    <a:lnTo>
                      <a:pt x="1251" y="430"/>
                    </a:lnTo>
                    <a:lnTo>
                      <a:pt x="1239" y="427"/>
                    </a:lnTo>
                    <a:lnTo>
                      <a:pt x="1227" y="422"/>
                    </a:lnTo>
                    <a:lnTo>
                      <a:pt x="1215" y="417"/>
                    </a:lnTo>
                    <a:lnTo>
                      <a:pt x="1203" y="411"/>
                    </a:lnTo>
                    <a:lnTo>
                      <a:pt x="1192" y="404"/>
                    </a:lnTo>
                    <a:lnTo>
                      <a:pt x="1182" y="398"/>
                    </a:lnTo>
                    <a:lnTo>
                      <a:pt x="1171" y="390"/>
                    </a:lnTo>
                    <a:lnTo>
                      <a:pt x="1162" y="382"/>
                    </a:lnTo>
                    <a:lnTo>
                      <a:pt x="1153" y="373"/>
                    </a:lnTo>
                    <a:lnTo>
                      <a:pt x="1145" y="364"/>
                    </a:lnTo>
                    <a:lnTo>
                      <a:pt x="1137" y="353"/>
                    </a:lnTo>
                    <a:lnTo>
                      <a:pt x="1132" y="341"/>
                    </a:lnTo>
                    <a:lnTo>
                      <a:pt x="1126" y="329"/>
                    </a:lnTo>
                    <a:lnTo>
                      <a:pt x="1123" y="315"/>
                    </a:lnTo>
                    <a:lnTo>
                      <a:pt x="1120" y="301"/>
                    </a:lnTo>
                    <a:lnTo>
                      <a:pt x="1119" y="285"/>
                    </a:lnTo>
                    <a:lnTo>
                      <a:pt x="1117" y="269"/>
                    </a:lnTo>
                    <a:lnTo>
                      <a:pt x="1117" y="261"/>
                    </a:lnTo>
                    <a:lnTo>
                      <a:pt x="1117" y="254"/>
                    </a:lnTo>
                    <a:lnTo>
                      <a:pt x="1119" y="246"/>
                    </a:lnTo>
                    <a:lnTo>
                      <a:pt x="1120" y="238"/>
                    </a:lnTo>
                    <a:lnTo>
                      <a:pt x="1120" y="228"/>
                    </a:lnTo>
                    <a:lnTo>
                      <a:pt x="1121" y="219"/>
                    </a:lnTo>
                    <a:lnTo>
                      <a:pt x="1123" y="208"/>
                    </a:lnTo>
                    <a:lnTo>
                      <a:pt x="1124" y="197"/>
                    </a:lnTo>
                    <a:lnTo>
                      <a:pt x="1127" y="183"/>
                    </a:lnTo>
                    <a:lnTo>
                      <a:pt x="1132" y="171"/>
                    </a:lnTo>
                    <a:lnTo>
                      <a:pt x="1138" y="158"/>
                    </a:lnTo>
                    <a:lnTo>
                      <a:pt x="1145" y="145"/>
                    </a:lnTo>
                    <a:lnTo>
                      <a:pt x="1153" y="133"/>
                    </a:lnTo>
                    <a:lnTo>
                      <a:pt x="1161" y="122"/>
                    </a:lnTo>
                    <a:lnTo>
                      <a:pt x="1171" y="110"/>
                    </a:lnTo>
                    <a:lnTo>
                      <a:pt x="1180" y="99"/>
                    </a:lnTo>
                    <a:lnTo>
                      <a:pt x="1192" y="89"/>
                    </a:lnTo>
                    <a:lnTo>
                      <a:pt x="1203" y="78"/>
                    </a:lnTo>
                    <a:lnTo>
                      <a:pt x="1215" y="67"/>
                    </a:lnTo>
                    <a:lnTo>
                      <a:pt x="1227" y="58"/>
                    </a:lnTo>
                    <a:lnTo>
                      <a:pt x="1240" y="48"/>
                    </a:lnTo>
                    <a:lnTo>
                      <a:pt x="1253" y="40"/>
                    </a:lnTo>
                    <a:lnTo>
                      <a:pt x="1268" y="33"/>
                    </a:lnTo>
                    <a:lnTo>
                      <a:pt x="1282" y="27"/>
                    </a:lnTo>
                    <a:lnTo>
                      <a:pt x="1297" y="20"/>
                    </a:lnTo>
                    <a:lnTo>
                      <a:pt x="1311" y="15"/>
                    </a:lnTo>
                    <a:lnTo>
                      <a:pt x="1325" y="11"/>
                    </a:lnTo>
                    <a:lnTo>
                      <a:pt x="1341" y="6"/>
                    </a:lnTo>
                    <a:lnTo>
                      <a:pt x="1355" y="4"/>
                    </a:lnTo>
                    <a:lnTo>
                      <a:pt x="1369" y="2"/>
                    </a:lnTo>
                    <a:lnTo>
                      <a:pt x="1385" y="0"/>
                    </a:lnTo>
                    <a:lnTo>
                      <a:pt x="1399" y="0"/>
                    </a:lnTo>
                    <a:lnTo>
                      <a:pt x="1410" y="0"/>
                    </a:lnTo>
                    <a:lnTo>
                      <a:pt x="1422" y="1"/>
                    </a:lnTo>
                    <a:lnTo>
                      <a:pt x="1434" y="2"/>
                    </a:lnTo>
                    <a:lnTo>
                      <a:pt x="1446" y="4"/>
                    </a:lnTo>
                    <a:lnTo>
                      <a:pt x="1457" y="7"/>
                    </a:lnTo>
                    <a:lnTo>
                      <a:pt x="1468" y="11"/>
                    </a:lnTo>
                    <a:lnTo>
                      <a:pt x="1478" y="14"/>
                    </a:lnTo>
                    <a:lnTo>
                      <a:pt x="1488" y="18"/>
                    </a:lnTo>
                    <a:lnTo>
                      <a:pt x="1498" y="23"/>
                    </a:lnTo>
                    <a:lnTo>
                      <a:pt x="1508" y="29"/>
                    </a:lnTo>
                    <a:lnTo>
                      <a:pt x="1518" y="35"/>
                    </a:lnTo>
                    <a:lnTo>
                      <a:pt x="1527" y="42"/>
                    </a:lnTo>
                    <a:lnTo>
                      <a:pt x="1536" y="49"/>
                    </a:lnTo>
                    <a:lnTo>
                      <a:pt x="1545" y="58"/>
                    </a:lnTo>
                    <a:lnTo>
                      <a:pt x="1554" y="66"/>
                    </a:lnTo>
                    <a:lnTo>
                      <a:pt x="1562" y="75"/>
                    </a:lnTo>
                    <a:lnTo>
                      <a:pt x="1569" y="84"/>
                    </a:lnTo>
                    <a:lnTo>
                      <a:pt x="1576" y="95"/>
                    </a:lnTo>
                    <a:lnTo>
                      <a:pt x="1582" y="107"/>
                    </a:lnTo>
                    <a:lnTo>
                      <a:pt x="1587" y="118"/>
                    </a:lnTo>
                    <a:lnTo>
                      <a:pt x="1593" y="131"/>
                    </a:lnTo>
                    <a:lnTo>
                      <a:pt x="1596" y="144"/>
                    </a:lnTo>
                    <a:lnTo>
                      <a:pt x="1599" y="157"/>
                    </a:lnTo>
                    <a:lnTo>
                      <a:pt x="1602" y="171"/>
                    </a:lnTo>
                    <a:lnTo>
                      <a:pt x="1447" y="224"/>
                    </a:lnTo>
                    <a:lnTo>
                      <a:pt x="1446" y="217"/>
                    </a:lnTo>
                    <a:lnTo>
                      <a:pt x="1443" y="209"/>
                    </a:lnTo>
                    <a:lnTo>
                      <a:pt x="1441" y="202"/>
                    </a:lnTo>
                    <a:lnTo>
                      <a:pt x="1438" y="195"/>
                    </a:lnTo>
                    <a:lnTo>
                      <a:pt x="1435" y="189"/>
                    </a:lnTo>
                    <a:lnTo>
                      <a:pt x="1430" y="183"/>
                    </a:lnTo>
                    <a:lnTo>
                      <a:pt x="1426" y="178"/>
                    </a:lnTo>
                    <a:lnTo>
                      <a:pt x="1421" y="173"/>
                    </a:lnTo>
                    <a:lnTo>
                      <a:pt x="1416" y="169"/>
                    </a:lnTo>
                    <a:lnTo>
                      <a:pt x="1409" y="165"/>
                    </a:lnTo>
                    <a:lnTo>
                      <a:pt x="1403" y="162"/>
                    </a:lnTo>
                    <a:lnTo>
                      <a:pt x="1397" y="160"/>
                    </a:lnTo>
                    <a:lnTo>
                      <a:pt x="1389" y="158"/>
                    </a:lnTo>
                    <a:lnTo>
                      <a:pt x="1383" y="157"/>
                    </a:lnTo>
                    <a:lnTo>
                      <a:pt x="1376" y="156"/>
                    </a:lnTo>
                    <a:lnTo>
                      <a:pt x="1368" y="156"/>
                    </a:lnTo>
                    <a:lnTo>
                      <a:pt x="1362" y="156"/>
                    </a:lnTo>
                    <a:lnTo>
                      <a:pt x="1355" y="157"/>
                    </a:lnTo>
                    <a:lnTo>
                      <a:pt x="1348" y="158"/>
                    </a:lnTo>
                    <a:lnTo>
                      <a:pt x="1343" y="159"/>
                    </a:lnTo>
                    <a:lnTo>
                      <a:pt x="1336" y="161"/>
                    </a:lnTo>
                    <a:lnTo>
                      <a:pt x="1331" y="163"/>
                    </a:lnTo>
                    <a:lnTo>
                      <a:pt x="1325" y="165"/>
                    </a:lnTo>
                    <a:lnTo>
                      <a:pt x="1320" y="167"/>
                    </a:lnTo>
                    <a:lnTo>
                      <a:pt x="1310" y="173"/>
                    </a:lnTo>
                    <a:lnTo>
                      <a:pt x="1303" y="180"/>
                    </a:lnTo>
                    <a:lnTo>
                      <a:pt x="1299" y="189"/>
                    </a:lnTo>
                    <a:lnTo>
                      <a:pt x="1298" y="197"/>
                    </a:lnTo>
                    <a:lnTo>
                      <a:pt x="1299" y="204"/>
                    </a:lnTo>
                    <a:lnTo>
                      <a:pt x="1300" y="210"/>
                    </a:lnTo>
                    <a:lnTo>
                      <a:pt x="1303" y="215"/>
                    </a:lnTo>
                    <a:lnTo>
                      <a:pt x="1309" y="221"/>
                    </a:lnTo>
                    <a:lnTo>
                      <a:pt x="1314" y="226"/>
                    </a:lnTo>
                    <a:lnTo>
                      <a:pt x="1322" y="230"/>
                    </a:lnTo>
                    <a:lnTo>
                      <a:pt x="1331" y="235"/>
                    </a:lnTo>
                    <a:lnTo>
                      <a:pt x="1341" y="239"/>
                    </a:lnTo>
                    <a:lnTo>
                      <a:pt x="1352" y="242"/>
                    </a:lnTo>
                    <a:lnTo>
                      <a:pt x="1364" y="245"/>
                    </a:lnTo>
                    <a:lnTo>
                      <a:pt x="1376" y="250"/>
                    </a:lnTo>
                    <a:lnTo>
                      <a:pt x="1388" y="254"/>
                    </a:lnTo>
                    <a:lnTo>
                      <a:pt x="1400" y="257"/>
                    </a:lnTo>
                    <a:lnTo>
                      <a:pt x="1413" y="261"/>
                    </a:lnTo>
                    <a:lnTo>
                      <a:pt x="1426" y="266"/>
                    </a:lnTo>
                    <a:lnTo>
                      <a:pt x="1439" y="269"/>
                    </a:lnTo>
                    <a:lnTo>
                      <a:pt x="1452" y="273"/>
                    </a:lnTo>
                    <a:lnTo>
                      <a:pt x="1466" y="278"/>
                    </a:lnTo>
                    <a:lnTo>
                      <a:pt x="1478" y="285"/>
                    </a:lnTo>
                    <a:lnTo>
                      <a:pt x="1490" y="291"/>
                    </a:lnTo>
                    <a:lnTo>
                      <a:pt x="1501" y="298"/>
                    </a:lnTo>
                    <a:lnTo>
                      <a:pt x="1513" y="305"/>
                    </a:lnTo>
                    <a:lnTo>
                      <a:pt x="1523" y="314"/>
                    </a:lnTo>
                    <a:lnTo>
                      <a:pt x="1533" y="322"/>
                    </a:lnTo>
                    <a:lnTo>
                      <a:pt x="1542" y="332"/>
                    </a:lnTo>
                    <a:lnTo>
                      <a:pt x="1550" y="344"/>
                    </a:lnTo>
                    <a:lnTo>
                      <a:pt x="1556" y="356"/>
                    </a:lnTo>
                    <a:lnTo>
                      <a:pt x="1562" y="370"/>
                    </a:lnTo>
                    <a:lnTo>
                      <a:pt x="1566" y="385"/>
                    </a:lnTo>
                    <a:lnTo>
                      <a:pt x="1569" y="401"/>
                    </a:lnTo>
                    <a:lnTo>
                      <a:pt x="1571" y="418"/>
                    </a:lnTo>
                    <a:lnTo>
                      <a:pt x="1572" y="435"/>
                    </a:lnTo>
                    <a:lnTo>
                      <a:pt x="1571" y="457"/>
                    </a:lnTo>
                    <a:lnTo>
                      <a:pt x="1568" y="477"/>
                    </a:lnTo>
                    <a:lnTo>
                      <a:pt x="1565" y="496"/>
                    </a:lnTo>
                    <a:lnTo>
                      <a:pt x="1561" y="515"/>
                    </a:lnTo>
                    <a:lnTo>
                      <a:pt x="1554" y="533"/>
                    </a:lnTo>
                    <a:lnTo>
                      <a:pt x="1547" y="550"/>
                    </a:lnTo>
                    <a:lnTo>
                      <a:pt x="1539" y="567"/>
                    </a:lnTo>
                    <a:lnTo>
                      <a:pt x="1529" y="581"/>
                    </a:lnTo>
                    <a:lnTo>
                      <a:pt x="1516" y="596"/>
                    </a:lnTo>
                    <a:lnTo>
                      <a:pt x="1504" y="611"/>
                    </a:lnTo>
                    <a:lnTo>
                      <a:pt x="1491" y="624"/>
                    </a:lnTo>
                    <a:lnTo>
                      <a:pt x="1477" y="637"/>
                    </a:lnTo>
                    <a:lnTo>
                      <a:pt x="1462" y="648"/>
                    </a:lnTo>
                    <a:lnTo>
                      <a:pt x="1447" y="658"/>
                    </a:lnTo>
                    <a:lnTo>
                      <a:pt x="1430" y="667"/>
                    </a:lnTo>
                    <a:lnTo>
                      <a:pt x="1414" y="674"/>
                    </a:lnTo>
                    <a:lnTo>
                      <a:pt x="1396" y="682"/>
                    </a:lnTo>
                    <a:lnTo>
                      <a:pt x="1379" y="688"/>
                    </a:lnTo>
                    <a:lnTo>
                      <a:pt x="1362" y="693"/>
                    </a:lnTo>
                    <a:lnTo>
                      <a:pt x="1344" y="699"/>
                    </a:lnTo>
                    <a:lnTo>
                      <a:pt x="1326" y="702"/>
                    </a:lnTo>
                    <a:lnTo>
                      <a:pt x="1309" y="705"/>
                    </a:lnTo>
                    <a:lnTo>
                      <a:pt x="1292" y="706"/>
                    </a:lnTo>
                    <a:lnTo>
                      <a:pt x="1274" y="707"/>
                    </a:lnTo>
                    <a:lnTo>
                      <a:pt x="1263" y="707"/>
                    </a:lnTo>
                    <a:lnTo>
                      <a:pt x="1251" y="706"/>
                    </a:lnTo>
                    <a:lnTo>
                      <a:pt x="1240" y="705"/>
                    </a:lnTo>
                    <a:lnTo>
                      <a:pt x="1229" y="703"/>
                    </a:lnTo>
                    <a:lnTo>
                      <a:pt x="1218" y="701"/>
                    </a:lnTo>
                    <a:lnTo>
                      <a:pt x="1208" y="699"/>
                    </a:lnTo>
                    <a:lnTo>
                      <a:pt x="1198" y="697"/>
                    </a:lnTo>
                    <a:lnTo>
                      <a:pt x="1188" y="695"/>
                    </a:lnTo>
                    <a:lnTo>
                      <a:pt x="1178" y="692"/>
                    </a:lnTo>
                    <a:lnTo>
                      <a:pt x="1167" y="689"/>
                    </a:lnTo>
                    <a:lnTo>
                      <a:pt x="1157" y="685"/>
                    </a:lnTo>
                    <a:lnTo>
                      <a:pt x="1147" y="680"/>
                    </a:lnTo>
                    <a:lnTo>
                      <a:pt x="1137" y="675"/>
                    </a:lnTo>
                    <a:lnTo>
                      <a:pt x="1129" y="669"/>
                    </a:lnTo>
                    <a:lnTo>
                      <a:pt x="1120" y="663"/>
                    </a:lnTo>
                    <a:lnTo>
                      <a:pt x="1112" y="656"/>
                    </a:lnTo>
                    <a:lnTo>
                      <a:pt x="1104" y="649"/>
                    </a:lnTo>
                    <a:lnTo>
                      <a:pt x="1096" y="641"/>
                    </a:lnTo>
                    <a:lnTo>
                      <a:pt x="1090" y="634"/>
                    </a:lnTo>
                    <a:lnTo>
                      <a:pt x="1083" y="625"/>
                    </a:lnTo>
                    <a:lnTo>
                      <a:pt x="1077" y="617"/>
                    </a:lnTo>
                    <a:lnTo>
                      <a:pt x="1070" y="608"/>
                    </a:lnTo>
                    <a:lnTo>
                      <a:pt x="1066" y="600"/>
                    </a:lnTo>
                    <a:lnTo>
                      <a:pt x="1061" y="591"/>
                    </a:lnTo>
                    <a:lnTo>
                      <a:pt x="1058" y="581"/>
                    </a:lnTo>
                    <a:lnTo>
                      <a:pt x="1054" y="572"/>
                    </a:lnTo>
                    <a:lnTo>
                      <a:pt x="1051" y="560"/>
                    </a:lnTo>
                    <a:lnTo>
                      <a:pt x="1049" y="549"/>
                    </a:lnTo>
                    <a:lnTo>
                      <a:pt x="1047" y="538"/>
                    </a:lnTo>
                    <a:lnTo>
                      <a:pt x="1045" y="526"/>
                    </a:lnTo>
                    <a:lnTo>
                      <a:pt x="1043" y="514"/>
                    </a:lnTo>
                    <a:lnTo>
                      <a:pt x="1043" y="501"/>
                    </a:lnTo>
                    <a:lnTo>
                      <a:pt x="1043" y="498"/>
                    </a:lnTo>
                    <a:close/>
                    <a:moveTo>
                      <a:pt x="1566" y="695"/>
                    </a:moveTo>
                    <a:lnTo>
                      <a:pt x="1858" y="12"/>
                    </a:lnTo>
                    <a:lnTo>
                      <a:pt x="2046" y="12"/>
                    </a:lnTo>
                    <a:lnTo>
                      <a:pt x="2120" y="695"/>
                    </a:lnTo>
                    <a:lnTo>
                      <a:pt x="1937" y="695"/>
                    </a:lnTo>
                    <a:lnTo>
                      <a:pt x="1924" y="561"/>
                    </a:lnTo>
                    <a:lnTo>
                      <a:pt x="1767" y="561"/>
                    </a:lnTo>
                    <a:lnTo>
                      <a:pt x="1713" y="695"/>
                    </a:lnTo>
                    <a:lnTo>
                      <a:pt x="1566" y="695"/>
                    </a:lnTo>
                    <a:close/>
                    <a:moveTo>
                      <a:pt x="1919" y="412"/>
                    </a:moveTo>
                    <a:lnTo>
                      <a:pt x="1901" y="218"/>
                    </a:lnTo>
                    <a:lnTo>
                      <a:pt x="1823" y="412"/>
                    </a:lnTo>
                    <a:lnTo>
                      <a:pt x="1919" y="412"/>
                    </a:lnTo>
                    <a:close/>
                    <a:moveTo>
                      <a:pt x="2165" y="695"/>
                    </a:moveTo>
                    <a:lnTo>
                      <a:pt x="2277" y="12"/>
                    </a:lnTo>
                    <a:lnTo>
                      <a:pt x="2511" y="12"/>
                    </a:lnTo>
                    <a:lnTo>
                      <a:pt x="2533" y="382"/>
                    </a:lnTo>
                    <a:lnTo>
                      <a:pt x="2673" y="12"/>
                    </a:lnTo>
                    <a:lnTo>
                      <a:pt x="2912" y="12"/>
                    </a:lnTo>
                    <a:lnTo>
                      <a:pt x="2795" y="695"/>
                    </a:lnTo>
                    <a:lnTo>
                      <a:pt x="2630" y="695"/>
                    </a:lnTo>
                    <a:lnTo>
                      <a:pt x="2711" y="206"/>
                    </a:lnTo>
                    <a:lnTo>
                      <a:pt x="2523" y="695"/>
                    </a:lnTo>
                    <a:lnTo>
                      <a:pt x="2409" y="695"/>
                    </a:lnTo>
                    <a:lnTo>
                      <a:pt x="2378" y="209"/>
                    </a:lnTo>
                    <a:lnTo>
                      <a:pt x="2298" y="695"/>
                    </a:lnTo>
                    <a:lnTo>
                      <a:pt x="2165" y="695"/>
                    </a:lnTo>
                    <a:close/>
                    <a:moveTo>
                      <a:pt x="2887" y="695"/>
                    </a:moveTo>
                    <a:lnTo>
                      <a:pt x="2995" y="15"/>
                    </a:lnTo>
                    <a:lnTo>
                      <a:pt x="3435" y="15"/>
                    </a:lnTo>
                    <a:lnTo>
                      <a:pt x="3409" y="171"/>
                    </a:lnTo>
                    <a:lnTo>
                      <a:pt x="3145" y="171"/>
                    </a:lnTo>
                    <a:lnTo>
                      <a:pt x="3130" y="272"/>
                    </a:lnTo>
                    <a:lnTo>
                      <a:pt x="3343" y="272"/>
                    </a:lnTo>
                    <a:lnTo>
                      <a:pt x="3318" y="424"/>
                    </a:lnTo>
                    <a:lnTo>
                      <a:pt x="3104" y="424"/>
                    </a:lnTo>
                    <a:lnTo>
                      <a:pt x="3085" y="534"/>
                    </a:lnTo>
                    <a:lnTo>
                      <a:pt x="3349" y="534"/>
                    </a:lnTo>
                    <a:lnTo>
                      <a:pt x="3323" y="695"/>
                    </a:lnTo>
                    <a:lnTo>
                      <a:pt x="2887" y="6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Freeform 206"/>
              <p:cNvSpPr>
                <a:spLocks noEditPoints="1"/>
              </p:cNvSpPr>
              <p:nvPr/>
            </p:nvSpPr>
            <p:spPr bwMode="auto">
              <a:xfrm>
                <a:off x="231" y="635"/>
                <a:ext cx="958" cy="113"/>
              </a:xfrm>
              <a:custGeom>
                <a:avLst/>
                <a:gdLst>
                  <a:gd name="T0" fmla="*/ 0 w 4790"/>
                  <a:gd name="T1" fmla="*/ 0 h 1015"/>
                  <a:gd name="T2" fmla="*/ 0 w 4790"/>
                  <a:gd name="T3" fmla="*/ 0 h 1015"/>
                  <a:gd name="T4" fmla="*/ 0 w 4790"/>
                  <a:gd name="T5" fmla="*/ 0 h 1015"/>
                  <a:gd name="T6" fmla="*/ 0 w 4790"/>
                  <a:gd name="T7" fmla="*/ 0 h 1015"/>
                  <a:gd name="T8" fmla="*/ 0 w 4790"/>
                  <a:gd name="T9" fmla="*/ 0 h 1015"/>
                  <a:gd name="T10" fmla="*/ 0 w 4790"/>
                  <a:gd name="T11" fmla="*/ 0 h 1015"/>
                  <a:gd name="T12" fmla="*/ 0 w 4790"/>
                  <a:gd name="T13" fmla="*/ 0 h 1015"/>
                  <a:gd name="T14" fmla="*/ 0 w 4790"/>
                  <a:gd name="T15" fmla="*/ 0 h 1015"/>
                  <a:gd name="T16" fmla="*/ 0 w 4790"/>
                  <a:gd name="T17" fmla="*/ 0 h 1015"/>
                  <a:gd name="T18" fmla="*/ 0 w 4790"/>
                  <a:gd name="T19" fmla="*/ 0 h 1015"/>
                  <a:gd name="T20" fmla="*/ 0 w 4790"/>
                  <a:gd name="T21" fmla="*/ 0 h 1015"/>
                  <a:gd name="T22" fmla="*/ 0 w 4790"/>
                  <a:gd name="T23" fmla="*/ 0 h 1015"/>
                  <a:gd name="T24" fmla="*/ 0 w 4790"/>
                  <a:gd name="T25" fmla="*/ 0 h 1015"/>
                  <a:gd name="T26" fmla="*/ 0 w 4790"/>
                  <a:gd name="T27" fmla="*/ 0 h 1015"/>
                  <a:gd name="T28" fmla="*/ 0 w 4790"/>
                  <a:gd name="T29" fmla="*/ 0 h 1015"/>
                  <a:gd name="T30" fmla="*/ 0 w 4790"/>
                  <a:gd name="T31" fmla="*/ 0 h 1015"/>
                  <a:gd name="T32" fmla="*/ 0 w 4790"/>
                  <a:gd name="T33" fmla="*/ 0 h 1015"/>
                  <a:gd name="T34" fmla="*/ 0 w 4790"/>
                  <a:gd name="T35" fmla="*/ 0 h 1015"/>
                  <a:gd name="T36" fmla="*/ 0 w 4790"/>
                  <a:gd name="T37" fmla="*/ 0 h 1015"/>
                  <a:gd name="T38" fmla="*/ 0 w 4790"/>
                  <a:gd name="T39" fmla="*/ 0 h 1015"/>
                  <a:gd name="T40" fmla="*/ 0 w 4790"/>
                  <a:gd name="T41" fmla="*/ 0 h 1015"/>
                  <a:gd name="T42" fmla="*/ 0 w 4790"/>
                  <a:gd name="T43" fmla="*/ 0 h 1015"/>
                  <a:gd name="T44" fmla="*/ 0 w 4790"/>
                  <a:gd name="T45" fmla="*/ 0 h 1015"/>
                  <a:gd name="T46" fmla="*/ 0 w 4790"/>
                  <a:gd name="T47" fmla="*/ 0 h 1015"/>
                  <a:gd name="T48" fmla="*/ 0 w 4790"/>
                  <a:gd name="T49" fmla="*/ 0 h 1015"/>
                  <a:gd name="T50" fmla="*/ 0 w 4790"/>
                  <a:gd name="T51" fmla="*/ 0 h 1015"/>
                  <a:gd name="T52" fmla="*/ 0 w 4790"/>
                  <a:gd name="T53" fmla="*/ 0 h 1015"/>
                  <a:gd name="T54" fmla="*/ 0 w 4790"/>
                  <a:gd name="T55" fmla="*/ 0 h 1015"/>
                  <a:gd name="T56" fmla="*/ 0 w 4790"/>
                  <a:gd name="T57" fmla="*/ 0 h 1015"/>
                  <a:gd name="T58" fmla="*/ 0 w 4790"/>
                  <a:gd name="T59" fmla="*/ 0 h 1015"/>
                  <a:gd name="T60" fmla="*/ 0 w 4790"/>
                  <a:gd name="T61" fmla="*/ 0 h 1015"/>
                  <a:gd name="T62" fmla="*/ 0 w 4790"/>
                  <a:gd name="T63" fmla="*/ 0 h 1015"/>
                  <a:gd name="T64" fmla="*/ 0 w 4790"/>
                  <a:gd name="T65" fmla="*/ 0 h 1015"/>
                  <a:gd name="T66" fmla="*/ 0 w 4790"/>
                  <a:gd name="T67" fmla="*/ 0 h 1015"/>
                  <a:gd name="T68" fmla="*/ 0 w 4790"/>
                  <a:gd name="T69" fmla="*/ 0 h 1015"/>
                  <a:gd name="T70" fmla="*/ 0 w 4790"/>
                  <a:gd name="T71" fmla="*/ 0 h 1015"/>
                  <a:gd name="T72" fmla="*/ 0 w 4790"/>
                  <a:gd name="T73" fmla="*/ 0 h 1015"/>
                  <a:gd name="T74" fmla="*/ 0 w 4790"/>
                  <a:gd name="T75" fmla="*/ 0 h 1015"/>
                  <a:gd name="T76" fmla="*/ 0 w 4790"/>
                  <a:gd name="T77" fmla="*/ 0 h 1015"/>
                  <a:gd name="T78" fmla="*/ 0 w 4790"/>
                  <a:gd name="T79" fmla="*/ 0 h 1015"/>
                  <a:gd name="T80" fmla="*/ 0 w 4790"/>
                  <a:gd name="T81" fmla="*/ 0 h 1015"/>
                  <a:gd name="T82" fmla="*/ 0 w 4790"/>
                  <a:gd name="T83" fmla="*/ 0 h 1015"/>
                  <a:gd name="T84" fmla="*/ 0 w 4790"/>
                  <a:gd name="T85" fmla="*/ 0 h 1015"/>
                  <a:gd name="T86" fmla="*/ 0 w 4790"/>
                  <a:gd name="T87" fmla="*/ 0 h 1015"/>
                  <a:gd name="T88" fmla="*/ 0 w 4790"/>
                  <a:gd name="T89" fmla="*/ 0 h 1015"/>
                  <a:gd name="T90" fmla="*/ 0 w 4790"/>
                  <a:gd name="T91" fmla="*/ 0 h 1015"/>
                  <a:gd name="T92" fmla="*/ 0 w 4790"/>
                  <a:gd name="T93" fmla="*/ 0 h 1015"/>
                  <a:gd name="T94" fmla="*/ 0 w 4790"/>
                  <a:gd name="T95" fmla="*/ 0 h 1015"/>
                  <a:gd name="T96" fmla="*/ 0 w 4790"/>
                  <a:gd name="T97" fmla="*/ 0 h 1015"/>
                  <a:gd name="T98" fmla="*/ 0 w 4790"/>
                  <a:gd name="T99" fmla="*/ 0 h 1015"/>
                  <a:gd name="T100" fmla="*/ 0 w 4790"/>
                  <a:gd name="T101" fmla="*/ 0 h 1015"/>
                  <a:gd name="T102" fmla="*/ 0 w 4790"/>
                  <a:gd name="T103" fmla="*/ 0 h 1015"/>
                  <a:gd name="T104" fmla="*/ 0 w 4790"/>
                  <a:gd name="T105" fmla="*/ 0 h 1015"/>
                  <a:gd name="T106" fmla="*/ 0 w 4790"/>
                  <a:gd name="T107" fmla="*/ 0 h 1015"/>
                  <a:gd name="T108" fmla="*/ 0 w 4790"/>
                  <a:gd name="T109" fmla="*/ 0 h 1015"/>
                  <a:gd name="T110" fmla="*/ 0 w 4790"/>
                  <a:gd name="T111" fmla="*/ 0 h 1015"/>
                  <a:gd name="T112" fmla="*/ 0 w 4790"/>
                  <a:gd name="T113" fmla="*/ 0 h 1015"/>
                  <a:gd name="T114" fmla="*/ 0 w 4790"/>
                  <a:gd name="T115" fmla="*/ 0 h 1015"/>
                  <a:gd name="T116" fmla="*/ 0 w 4790"/>
                  <a:gd name="T117" fmla="*/ 0 h 1015"/>
                  <a:gd name="T118" fmla="*/ 0 w 4790"/>
                  <a:gd name="T119" fmla="*/ 0 h 1015"/>
                  <a:gd name="T120" fmla="*/ 0 w 4790"/>
                  <a:gd name="T121" fmla="*/ 0 h 1015"/>
                  <a:gd name="T122" fmla="*/ 0 w 4790"/>
                  <a:gd name="T123" fmla="*/ 0 h 10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790" h="1015">
                    <a:moveTo>
                      <a:pt x="233" y="236"/>
                    </a:moveTo>
                    <a:lnTo>
                      <a:pt x="338" y="246"/>
                    </a:lnTo>
                    <a:lnTo>
                      <a:pt x="336" y="255"/>
                    </a:lnTo>
                    <a:lnTo>
                      <a:pt x="334" y="262"/>
                    </a:lnTo>
                    <a:lnTo>
                      <a:pt x="330" y="271"/>
                    </a:lnTo>
                    <a:lnTo>
                      <a:pt x="327" y="278"/>
                    </a:lnTo>
                    <a:lnTo>
                      <a:pt x="322" y="286"/>
                    </a:lnTo>
                    <a:lnTo>
                      <a:pt x="318" y="293"/>
                    </a:lnTo>
                    <a:lnTo>
                      <a:pt x="314" y="299"/>
                    </a:lnTo>
                    <a:lnTo>
                      <a:pt x="308" y="306"/>
                    </a:lnTo>
                    <a:lnTo>
                      <a:pt x="303" y="312"/>
                    </a:lnTo>
                    <a:lnTo>
                      <a:pt x="298" y="319"/>
                    </a:lnTo>
                    <a:lnTo>
                      <a:pt x="293" y="325"/>
                    </a:lnTo>
                    <a:lnTo>
                      <a:pt x="287" y="331"/>
                    </a:lnTo>
                    <a:lnTo>
                      <a:pt x="281" y="338"/>
                    </a:lnTo>
                    <a:lnTo>
                      <a:pt x="275" y="343"/>
                    </a:lnTo>
                    <a:lnTo>
                      <a:pt x="268" y="348"/>
                    </a:lnTo>
                    <a:lnTo>
                      <a:pt x="262" y="353"/>
                    </a:lnTo>
                    <a:lnTo>
                      <a:pt x="255" y="357"/>
                    </a:lnTo>
                    <a:lnTo>
                      <a:pt x="248" y="361"/>
                    </a:lnTo>
                    <a:lnTo>
                      <a:pt x="242" y="366"/>
                    </a:lnTo>
                    <a:lnTo>
                      <a:pt x="234" y="370"/>
                    </a:lnTo>
                    <a:lnTo>
                      <a:pt x="226" y="373"/>
                    </a:lnTo>
                    <a:lnTo>
                      <a:pt x="219" y="376"/>
                    </a:lnTo>
                    <a:lnTo>
                      <a:pt x="211" y="378"/>
                    </a:lnTo>
                    <a:lnTo>
                      <a:pt x="203" y="380"/>
                    </a:lnTo>
                    <a:lnTo>
                      <a:pt x="195" y="383"/>
                    </a:lnTo>
                    <a:lnTo>
                      <a:pt x="188" y="385"/>
                    </a:lnTo>
                    <a:lnTo>
                      <a:pt x="180" y="386"/>
                    </a:lnTo>
                    <a:lnTo>
                      <a:pt x="173" y="388"/>
                    </a:lnTo>
                    <a:lnTo>
                      <a:pt x="166" y="389"/>
                    </a:lnTo>
                    <a:lnTo>
                      <a:pt x="158" y="389"/>
                    </a:lnTo>
                    <a:lnTo>
                      <a:pt x="150" y="390"/>
                    </a:lnTo>
                    <a:lnTo>
                      <a:pt x="142" y="390"/>
                    </a:lnTo>
                    <a:lnTo>
                      <a:pt x="132" y="390"/>
                    </a:lnTo>
                    <a:lnTo>
                      <a:pt x="122" y="389"/>
                    </a:lnTo>
                    <a:lnTo>
                      <a:pt x="114" y="388"/>
                    </a:lnTo>
                    <a:lnTo>
                      <a:pt x="104" y="387"/>
                    </a:lnTo>
                    <a:lnTo>
                      <a:pt x="95" y="385"/>
                    </a:lnTo>
                    <a:lnTo>
                      <a:pt x="86" y="382"/>
                    </a:lnTo>
                    <a:lnTo>
                      <a:pt x="77" y="378"/>
                    </a:lnTo>
                    <a:lnTo>
                      <a:pt x="69" y="375"/>
                    </a:lnTo>
                    <a:lnTo>
                      <a:pt x="62" y="371"/>
                    </a:lnTo>
                    <a:lnTo>
                      <a:pt x="55" y="367"/>
                    </a:lnTo>
                    <a:lnTo>
                      <a:pt x="47" y="361"/>
                    </a:lnTo>
                    <a:lnTo>
                      <a:pt x="41" y="355"/>
                    </a:lnTo>
                    <a:lnTo>
                      <a:pt x="35" y="348"/>
                    </a:lnTo>
                    <a:lnTo>
                      <a:pt x="29" y="341"/>
                    </a:lnTo>
                    <a:lnTo>
                      <a:pt x="23" y="334"/>
                    </a:lnTo>
                    <a:lnTo>
                      <a:pt x="19" y="326"/>
                    </a:lnTo>
                    <a:lnTo>
                      <a:pt x="14" y="318"/>
                    </a:lnTo>
                    <a:lnTo>
                      <a:pt x="11" y="308"/>
                    </a:lnTo>
                    <a:lnTo>
                      <a:pt x="8" y="298"/>
                    </a:lnTo>
                    <a:lnTo>
                      <a:pt x="4" y="288"/>
                    </a:lnTo>
                    <a:lnTo>
                      <a:pt x="2" y="277"/>
                    </a:lnTo>
                    <a:lnTo>
                      <a:pt x="1" y="265"/>
                    </a:lnTo>
                    <a:lnTo>
                      <a:pt x="0" y="254"/>
                    </a:lnTo>
                    <a:lnTo>
                      <a:pt x="0" y="242"/>
                    </a:lnTo>
                    <a:lnTo>
                      <a:pt x="0" y="238"/>
                    </a:lnTo>
                    <a:lnTo>
                      <a:pt x="0" y="232"/>
                    </a:lnTo>
                    <a:lnTo>
                      <a:pt x="0" y="228"/>
                    </a:lnTo>
                    <a:lnTo>
                      <a:pt x="1" y="224"/>
                    </a:lnTo>
                    <a:lnTo>
                      <a:pt x="1" y="218"/>
                    </a:lnTo>
                    <a:lnTo>
                      <a:pt x="1" y="214"/>
                    </a:lnTo>
                    <a:lnTo>
                      <a:pt x="1" y="211"/>
                    </a:lnTo>
                    <a:lnTo>
                      <a:pt x="1" y="207"/>
                    </a:lnTo>
                    <a:lnTo>
                      <a:pt x="3" y="191"/>
                    </a:lnTo>
                    <a:lnTo>
                      <a:pt x="6" y="176"/>
                    </a:lnTo>
                    <a:lnTo>
                      <a:pt x="11" y="161"/>
                    </a:lnTo>
                    <a:lnTo>
                      <a:pt x="16" y="146"/>
                    </a:lnTo>
                    <a:lnTo>
                      <a:pt x="22" y="133"/>
                    </a:lnTo>
                    <a:lnTo>
                      <a:pt x="27" y="119"/>
                    </a:lnTo>
                    <a:lnTo>
                      <a:pt x="34" y="107"/>
                    </a:lnTo>
                    <a:lnTo>
                      <a:pt x="42" y="96"/>
                    </a:lnTo>
                    <a:lnTo>
                      <a:pt x="51" y="85"/>
                    </a:lnTo>
                    <a:lnTo>
                      <a:pt x="59" y="74"/>
                    </a:lnTo>
                    <a:lnTo>
                      <a:pt x="69" y="65"/>
                    </a:lnTo>
                    <a:lnTo>
                      <a:pt x="79" y="55"/>
                    </a:lnTo>
                    <a:lnTo>
                      <a:pt x="89" y="47"/>
                    </a:lnTo>
                    <a:lnTo>
                      <a:pt x="99" y="39"/>
                    </a:lnTo>
                    <a:lnTo>
                      <a:pt x="110" y="33"/>
                    </a:lnTo>
                    <a:lnTo>
                      <a:pt x="121" y="26"/>
                    </a:lnTo>
                    <a:lnTo>
                      <a:pt x="132" y="20"/>
                    </a:lnTo>
                    <a:lnTo>
                      <a:pt x="143" y="15"/>
                    </a:lnTo>
                    <a:lnTo>
                      <a:pt x="155" y="10"/>
                    </a:lnTo>
                    <a:lnTo>
                      <a:pt x="166" y="6"/>
                    </a:lnTo>
                    <a:lnTo>
                      <a:pt x="178" y="4"/>
                    </a:lnTo>
                    <a:lnTo>
                      <a:pt x="189" y="2"/>
                    </a:lnTo>
                    <a:lnTo>
                      <a:pt x="201" y="0"/>
                    </a:lnTo>
                    <a:lnTo>
                      <a:pt x="212" y="0"/>
                    </a:lnTo>
                    <a:lnTo>
                      <a:pt x="223" y="0"/>
                    </a:lnTo>
                    <a:lnTo>
                      <a:pt x="234" y="1"/>
                    </a:lnTo>
                    <a:lnTo>
                      <a:pt x="244" y="2"/>
                    </a:lnTo>
                    <a:lnTo>
                      <a:pt x="254" y="3"/>
                    </a:lnTo>
                    <a:lnTo>
                      <a:pt x="264" y="5"/>
                    </a:lnTo>
                    <a:lnTo>
                      <a:pt x="273" y="7"/>
                    </a:lnTo>
                    <a:lnTo>
                      <a:pt x="282" y="9"/>
                    </a:lnTo>
                    <a:lnTo>
                      <a:pt x="289" y="12"/>
                    </a:lnTo>
                    <a:lnTo>
                      <a:pt x="297" y="17"/>
                    </a:lnTo>
                    <a:lnTo>
                      <a:pt x="305" y="21"/>
                    </a:lnTo>
                    <a:lnTo>
                      <a:pt x="313" y="26"/>
                    </a:lnTo>
                    <a:lnTo>
                      <a:pt x="319" y="32"/>
                    </a:lnTo>
                    <a:lnTo>
                      <a:pt x="326" y="37"/>
                    </a:lnTo>
                    <a:lnTo>
                      <a:pt x="331" y="42"/>
                    </a:lnTo>
                    <a:lnTo>
                      <a:pt x="337" y="48"/>
                    </a:lnTo>
                    <a:lnTo>
                      <a:pt x="341" y="54"/>
                    </a:lnTo>
                    <a:lnTo>
                      <a:pt x="346" y="61"/>
                    </a:lnTo>
                    <a:lnTo>
                      <a:pt x="349" y="69"/>
                    </a:lnTo>
                    <a:lnTo>
                      <a:pt x="352" y="76"/>
                    </a:lnTo>
                    <a:lnTo>
                      <a:pt x="356" y="85"/>
                    </a:lnTo>
                    <a:lnTo>
                      <a:pt x="358" y="93"/>
                    </a:lnTo>
                    <a:lnTo>
                      <a:pt x="359" y="102"/>
                    </a:lnTo>
                    <a:lnTo>
                      <a:pt x="360" y="111"/>
                    </a:lnTo>
                    <a:lnTo>
                      <a:pt x="360" y="120"/>
                    </a:lnTo>
                    <a:lnTo>
                      <a:pt x="360" y="122"/>
                    </a:lnTo>
                    <a:lnTo>
                      <a:pt x="360" y="125"/>
                    </a:lnTo>
                    <a:lnTo>
                      <a:pt x="359" y="130"/>
                    </a:lnTo>
                    <a:lnTo>
                      <a:pt x="359" y="133"/>
                    </a:lnTo>
                    <a:lnTo>
                      <a:pt x="358" y="137"/>
                    </a:lnTo>
                    <a:lnTo>
                      <a:pt x="358" y="143"/>
                    </a:lnTo>
                    <a:lnTo>
                      <a:pt x="357" y="147"/>
                    </a:lnTo>
                    <a:lnTo>
                      <a:pt x="357" y="152"/>
                    </a:lnTo>
                    <a:lnTo>
                      <a:pt x="246" y="156"/>
                    </a:lnTo>
                    <a:lnTo>
                      <a:pt x="246" y="152"/>
                    </a:lnTo>
                    <a:lnTo>
                      <a:pt x="247" y="147"/>
                    </a:lnTo>
                    <a:lnTo>
                      <a:pt x="248" y="141"/>
                    </a:lnTo>
                    <a:lnTo>
                      <a:pt x="248" y="135"/>
                    </a:lnTo>
                    <a:lnTo>
                      <a:pt x="248" y="129"/>
                    </a:lnTo>
                    <a:lnTo>
                      <a:pt x="247" y="123"/>
                    </a:lnTo>
                    <a:lnTo>
                      <a:pt x="246" y="118"/>
                    </a:lnTo>
                    <a:lnTo>
                      <a:pt x="245" y="114"/>
                    </a:lnTo>
                    <a:lnTo>
                      <a:pt x="243" y="108"/>
                    </a:lnTo>
                    <a:lnTo>
                      <a:pt x="241" y="105"/>
                    </a:lnTo>
                    <a:lnTo>
                      <a:pt x="239" y="102"/>
                    </a:lnTo>
                    <a:lnTo>
                      <a:pt x="236" y="99"/>
                    </a:lnTo>
                    <a:lnTo>
                      <a:pt x="233" y="96"/>
                    </a:lnTo>
                    <a:lnTo>
                      <a:pt x="229" y="93"/>
                    </a:lnTo>
                    <a:lnTo>
                      <a:pt x="224" y="91"/>
                    </a:lnTo>
                    <a:lnTo>
                      <a:pt x="220" y="89"/>
                    </a:lnTo>
                    <a:lnTo>
                      <a:pt x="215" y="88"/>
                    </a:lnTo>
                    <a:lnTo>
                      <a:pt x="211" y="87"/>
                    </a:lnTo>
                    <a:lnTo>
                      <a:pt x="205" y="86"/>
                    </a:lnTo>
                    <a:lnTo>
                      <a:pt x="200" y="86"/>
                    </a:lnTo>
                    <a:lnTo>
                      <a:pt x="188" y="89"/>
                    </a:lnTo>
                    <a:lnTo>
                      <a:pt x="176" y="95"/>
                    </a:lnTo>
                    <a:lnTo>
                      <a:pt x="166" y="104"/>
                    </a:lnTo>
                    <a:lnTo>
                      <a:pt x="156" y="116"/>
                    </a:lnTo>
                    <a:lnTo>
                      <a:pt x="147" y="132"/>
                    </a:lnTo>
                    <a:lnTo>
                      <a:pt x="139" y="150"/>
                    </a:lnTo>
                    <a:lnTo>
                      <a:pt x="134" y="172"/>
                    </a:lnTo>
                    <a:lnTo>
                      <a:pt x="128" y="197"/>
                    </a:lnTo>
                    <a:lnTo>
                      <a:pt x="127" y="206"/>
                    </a:lnTo>
                    <a:lnTo>
                      <a:pt x="127" y="213"/>
                    </a:lnTo>
                    <a:lnTo>
                      <a:pt x="126" y="222"/>
                    </a:lnTo>
                    <a:lnTo>
                      <a:pt x="125" y="229"/>
                    </a:lnTo>
                    <a:lnTo>
                      <a:pt x="124" y="235"/>
                    </a:lnTo>
                    <a:lnTo>
                      <a:pt x="124" y="243"/>
                    </a:lnTo>
                    <a:lnTo>
                      <a:pt x="122" y="249"/>
                    </a:lnTo>
                    <a:lnTo>
                      <a:pt x="122" y="255"/>
                    </a:lnTo>
                    <a:lnTo>
                      <a:pt x="122" y="262"/>
                    </a:lnTo>
                    <a:lnTo>
                      <a:pt x="124" y="268"/>
                    </a:lnTo>
                    <a:lnTo>
                      <a:pt x="126" y="275"/>
                    </a:lnTo>
                    <a:lnTo>
                      <a:pt x="128" y="279"/>
                    </a:lnTo>
                    <a:lnTo>
                      <a:pt x="131" y="284"/>
                    </a:lnTo>
                    <a:lnTo>
                      <a:pt x="136" y="289"/>
                    </a:lnTo>
                    <a:lnTo>
                      <a:pt x="140" y="293"/>
                    </a:lnTo>
                    <a:lnTo>
                      <a:pt x="146" y="296"/>
                    </a:lnTo>
                    <a:lnTo>
                      <a:pt x="149" y="296"/>
                    </a:lnTo>
                    <a:lnTo>
                      <a:pt x="153" y="297"/>
                    </a:lnTo>
                    <a:lnTo>
                      <a:pt x="158" y="299"/>
                    </a:lnTo>
                    <a:lnTo>
                      <a:pt x="164" y="299"/>
                    </a:lnTo>
                    <a:lnTo>
                      <a:pt x="170" y="299"/>
                    </a:lnTo>
                    <a:lnTo>
                      <a:pt x="174" y="298"/>
                    </a:lnTo>
                    <a:lnTo>
                      <a:pt x="180" y="297"/>
                    </a:lnTo>
                    <a:lnTo>
                      <a:pt x="185" y="295"/>
                    </a:lnTo>
                    <a:lnTo>
                      <a:pt x="191" y="292"/>
                    </a:lnTo>
                    <a:lnTo>
                      <a:pt x="195" y="289"/>
                    </a:lnTo>
                    <a:lnTo>
                      <a:pt x="201" y="286"/>
                    </a:lnTo>
                    <a:lnTo>
                      <a:pt x="205" y="281"/>
                    </a:lnTo>
                    <a:lnTo>
                      <a:pt x="210" y="277"/>
                    </a:lnTo>
                    <a:lnTo>
                      <a:pt x="215" y="272"/>
                    </a:lnTo>
                    <a:lnTo>
                      <a:pt x="219" y="266"/>
                    </a:lnTo>
                    <a:lnTo>
                      <a:pt x="223" y="261"/>
                    </a:lnTo>
                    <a:lnTo>
                      <a:pt x="226" y="256"/>
                    </a:lnTo>
                    <a:lnTo>
                      <a:pt x="230" y="250"/>
                    </a:lnTo>
                    <a:lnTo>
                      <a:pt x="232" y="245"/>
                    </a:lnTo>
                    <a:lnTo>
                      <a:pt x="233" y="239"/>
                    </a:lnTo>
                    <a:lnTo>
                      <a:pt x="233" y="236"/>
                    </a:lnTo>
                    <a:close/>
                    <a:moveTo>
                      <a:pt x="499" y="209"/>
                    </a:moveTo>
                    <a:lnTo>
                      <a:pt x="583" y="209"/>
                    </a:lnTo>
                    <a:lnTo>
                      <a:pt x="583" y="203"/>
                    </a:lnTo>
                    <a:lnTo>
                      <a:pt x="584" y="200"/>
                    </a:lnTo>
                    <a:lnTo>
                      <a:pt x="584" y="197"/>
                    </a:lnTo>
                    <a:lnTo>
                      <a:pt x="584" y="195"/>
                    </a:lnTo>
                    <a:lnTo>
                      <a:pt x="583" y="187"/>
                    </a:lnTo>
                    <a:lnTo>
                      <a:pt x="582" y="181"/>
                    </a:lnTo>
                    <a:lnTo>
                      <a:pt x="580" y="175"/>
                    </a:lnTo>
                    <a:lnTo>
                      <a:pt x="577" y="168"/>
                    </a:lnTo>
                    <a:lnTo>
                      <a:pt x="571" y="164"/>
                    </a:lnTo>
                    <a:lnTo>
                      <a:pt x="565" y="161"/>
                    </a:lnTo>
                    <a:lnTo>
                      <a:pt x="559" y="160"/>
                    </a:lnTo>
                    <a:lnTo>
                      <a:pt x="552" y="159"/>
                    </a:lnTo>
                    <a:lnTo>
                      <a:pt x="548" y="159"/>
                    </a:lnTo>
                    <a:lnTo>
                      <a:pt x="545" y="160"/>
                    </a:lnTo>
                    <a:lnTo>
                      <a:pt x="540" y="161"/>
                    </a:lnTo>
                    <a:lnTo>
                      <a:pt x="536" y="162"/>
                    </a:lnTo>
                    <a:lnTo>
                      <a:pt x="531" y="164"/>
                    </a:lnTo>
                    <a:lnTo>
                      <a:pt x="528" y="166"/>
                    </a:lnTo>
                    <a:lnTo>
                      <a:pt x="524" y="168"/>
                    </a:lnTo>
                    <a:lnTo>
                      <a:pt x="519" y="171"/>
                    </a:lnTo>
                    <a:lnTo>
                      <a:pt x="516" y="176"/>
                    </a:lnTo>
                    <a:lnTo>
                      <a:pt x="513" y="180"/>
                    </a:lnTo>
                    <a:lnTo>
                      <a:pt x="509" y="184"/>
                    </a:lnTo>
                    <a:lnTo>
                      <a:pt x="506" y="188"/>
                    </a:lnTo>
                    <a:lnTo>
                      <a:pt x="503" y="194"/>
                    </a:lnTo>
                    <a:lnTo>
                      <a:pt x="500" y="198"/>
                    </a:lnTo>
                    <a:lnTo>
                      <a:pt x="498" y="203"/>
                    </a:lnTo>
                    <a:lnTo>
                      <a:pt x="497" y="209"/>
                    </a:lnTo>
                    <a:lnTo>
                      <a:pt x="499" y="209"/>
                    </a:lnTo>
                    <a:close/>
                    <a:moveTo>
                      <a:pt x="490" y="263"/>
                    </a:moveTo>
                    <a:lnTo>
                      <a:pt x="490" y="267"/>
                    </a:lnTo>
                    <a:lnTo>
                      <a:pt x="489" y="273"/>
                    </a:lnTo>
                    <a:lnTo>
                      <a:pt x="488" y="276"/>
                    </a:lnTo>
                    <a:lnTo>
                      <a:pt x="488" y="279"/>
                    </a:lnTo>
                    <a:lnTo>
                      <a:pt x="489" y="288"/>
                    </a:lnTo>
                    <a:lnTo>
                      <a:pt x="490" y="295"/>
                    </a:lnTo>
                    <a:lnTo>
                      <a:pt x="494" y="303"/>
                    </a:lnTo>
                    <a:lnTo>
                      <a:pt x="499" y="308"/>
                    </a:lnTo>
                    <a:lnTo>
                      <a:pt x="505" y="312"/>
                    </a:lnTo>
                    <a:lnTo>
                      <a:pt x="510" y="315"/>
                    </a:lnTo>
                    <a:lnTo>
                      <a:pt x="517" y="316"/>
                    </a:lnTo>
                    <a:lnTo>
                      <a:pt x="525" y="318"/>
                    </a:lnTo>
                    <a:lnTo>
                      <a:pt x="534" y="316"/>
                    </a:lnTo>
                    <a:lnTo>
                      <a:pt x="542" y="315"/>
                    </a:lnTo>
                    <a:lnTo>
                      <a:pt x="550" y="312"/>
                    </a:lnTo>
                    <a:lnTo>
                      <a:pt x="557" y="308"/>
                    </a:lnTo>
                    <a:lnTo>
                      <a:pt x="565" y="303"/>
                    </a:lnTo>
                    <a:lnTo>
                      <a:pt x="570" y="296"/>
                    </a:lnTo>
                    <a:lnTo>
                      <a:pt x="574" y="289"/>
                    </a:lnTo>
                    <a:lnTo>
                      <a:pt x="577" y="281"/>
                    </a:lnTo>
                    <a:lnTo>
                      <a:pt x="679" y="288"/>
                    </a:lnTo>
                    <a:lnTo>
                      <a:pt x="676" y="294"/>
                    </a:lnTo>
                    <a:lnTo>
                      <a:pt x="673" y="300"/>
                    </a:lnTo>
                    <a:lnTo>
                      <a:pt x="669" y="306"/>
                    </a:lnTo>
                    <a:lnTo>
                      <a:pt x="666" y="311"/>
                    </a:lnTo>
                    <a:lnTo>
                      <a:pt x="663" y="318"/>
                    </a:lnTo>
                    <a:lnTo>
                      <a:pt x="660" y="323"/>
                    </a:lnTo>
                    <a:lnTo>
                      <a:pt x="655" y="327"/>
                    </a:lnTo>
                    <a:lnTo>
                      <a:pt x="652" y="332"/>
                    </a:lnTo>
                    <a:lnTo>
                      <a:pt x="647" y="337"/>
                    </a:lnTo>
                    <a:lnTo>
                      <a:pt x="642" y="342"/>
                    </a:lnTo>
                    <a:lnTo>
                      <a:pt x="637" y="346"/>
                    </a:lnTo>
                    <a:lnTo>
                      <a:pt x="632" y="351"/>
                    </a:lnTo>
                    <a:lnTo>
                      <a:pt x="626" y="355"/>
                    </a:lnTo>
                    <a:lnTo>
                      <a:pt x="621" y="358"/>
                    </a:lnTo>
                    <a:lnTo>
                      <a:pt x="616" y="361"/>
                    </a:lnTo>
                    <a:lnTo>
                      <a:pt x="611" y="364"/>
                    </a:lnTo>
                    <a:lnTo>
                      <a:pt x="605" y="367"/>
                    </a:lnTo>
                    <a:lnTo>
                      <a:pt x="599" y="369"/>
                    </a:lnTo>
                    <a:lnTo>
                      <a:pt x="592" y="372"/>
                    </a:lnTo>
                    <a:lnTo>
                      <a:pt x="586" y="374"/>
                    </a:lnTo>
                    <a:lnTo>
                      <a:pt x="579" y="376"/>
                    </a:lnTo>
                    <a:lnTo>
                      <a:pt x="572" y="377"/>
                    </a:lnTo>
                    <a:lnTo>
                      <a:pt x="566" y="379"/>
                    </a:lnTo>
                    <a:lnTo>
                      <a:pt x="559" y="380"/>
                    </a:lnTo>
                    <a:lnTo>
                      <a:pt x="552" y="382"/>
                    </a:lnTo>
                    <a:lnTo>
                      <a:pt x="546" y="383"/>
                    </a:lnTo>
                    <a:lnTo>
                      <a:pt x="538" y="384"/>
                    </a:lnTo>
                    <a:lnTo>
                      <a:pt x="531" y="385"/>
                    </a:lnTo>
                    <a:lnTo>
                      <a:pt x="524" y="386"/>
                    </a:lnTo>
                    <a:lnTo>
                      <a:pt x="517" y="386"/>
                    </a:lnTo>
                    <a:lnTo>
                      <a:pt x="509" y="387"/>
                    </a:lnTo>
                    <a:lnTo>
                      <a:pt x="503" y="387"/>
                    </a:lnTo>
                    <a:lnTo>
                      <a:pt x="488" y="386"/>
                    </a:lnTo>
                    <a:lnTo>
                      <a:pt x="475" y="385"/>
                    </a:lnTo>
                    <a:lnTo>
                      <a:pt x="463" y="383"/>
                    </a:lnTo>
                    <a:lnTo>
                      <a:pt x="451" y="378"/>
                    </a:lnTo>
                    <a:lnTo>
                      <a:pt x="439" y="374"/>
                    </a:lnTo>
                    <a:lnTo>
                      <a:pt x="427" y="370"/>
                    </a:lnTo>
                    <a:lnTo>
                      <a:pt x="418" y="363"/>
                    </a:lnTo>
                    <a:lnTo>
                      <a:pt x="408" y="357"/>
                    </a:lnTo>
                    <a:lnTo>
                      <a:pt x="400" y="350"/>
                    </a:lnTo>
                    <a:lnTo>
                      <a:pt x="392" y="341"/>
                    </a:lnTo>
                    <a:lnTo>
                      <a:pt x="385" y="331"/>
                    </a:lnTo>
                    <a:lnTo>
                      <a:pt x="380" y="321"/>
                    </a:lnTo>
                    <a:lnTo>
                      <a:pt x="376" y="310"/>
                    </a:lnTo>
                    <a:lnTo>
                      <a:pt x="372" y="297"/>
                    </a:lnTo>
                    <a:lnTo>
                      <a:pt x="371" y="284"/>
                    </a:lnTo>
                    <a:lnTo>
                      <a:pt x="370" y="272"/>
                    </a:lnTo>
                    <a:lnTo>
                      <a:pt x="370" y="267"/>
                    </a:lnTo>
                    <a:lnTo>
                      <a:pt x="370" y="264"/>
                    </a:lnTo>
                    <a:lnTo>
                      <a:pt x="370" y="261"/>
                    </a:lnTo>
                    <a:lnTo>
                      <a:pt x="370" y="260"/>
                    </a:lnTo>
                    <a:lnTo>
                      <a:pt x="370" y="252"/>
                    </a:lnTo>
                    <a:lnTo>
                      <a:pt x="371" y="245"/>
                    </a:lnTo>
                    <a:lnTo>
                      <a:pt x="372" y="238"/>
                    </a:lnTo>
                    <a:lnTo>
                      <a:pt x="374" y="230"/>
                    </a:lnTo>
                    <a:lnTo>
                      <a:pt x="378" y="223"/>
                    </a:lnTo>
                    <a:lnTo>
                      <a:pt x="380" y="215"/>
                    </a:lnTo>
                    <a:lnTo>
                      <a:pt x="383" y="208"/>
                    </a:lnTo>
                    <a:lnTo>
                      <a:pt x="388" y="201"/>
                    </a:lnTo>
                    <a:lnTo>
                      <a:pt x="392" y="194"/>
                    </a:lnTo>
                    <a:lnTo>
                      <a:pt x="395" y="187"/>
                    </a:lnTo>
                    <a:lnTo>
                      <a:pt x="400" y="180"/>
                    </a:lnTo>
                    <a:lnTo>
                      <a:pt x="405" y="174"/>
                    </a:lnTo>
                    <a:lnTo>
                      <a:pt x="411" y="167"/>
                    </a:lnTo>
                    <a:lnTo>
                      <a:pt x="416" y="161"/>
                    </a:lnTo>
                    <a:lnTo>
                      <a:pt x="422" y="154"/>
                    </a:lnTo>
                    <a:lnTo>
                      <a:pt x="429" y="149"/>
                    </a:lnTo>
                    <a:lnTo>
                      <a:pt x="435" y="143"/>
                    </a:lnTo>
                    <a:lnTo>
                      <a:pt x="442" y="137"/>
                    </a:lnTo>
                    <a:lnTo>
                      <a:pt x="448" y="132"/>
                    </a:lnTo>
                    <a:lnTo>
                      <a:pt x="456" y="127"/>
                    </a:lnTo>
                    <a:lnTo>
                      <a:pt x="464" y="121"/>
                    </a:lnTo>
                    <a:lnTo>
                      <a:pt x="472" y="117"/>
                    </a:lnTo>
                    <a:lnTo>
                      <a:pt x="481" y="113"/>
                    </a:lnTo>
                    <a:lnTo>
                      <a:pt x="488" y="108"/>
                    </a:lnTo>
                    <a:lnTo>
                      <a:pt x="497" y="105"/>
                    </a:lnTo>
                    <a:lnTo>
                      <a:pt x="505" y="102"/>
                    </a:lnTo>
                    <a:lnTo>
                      <a:pt x="514" y="100"/>
                    </a:lnTo>
                    <a:lnTo>
                      <a:pt x="523" y="98"/>
                    </a:lnTo>
                    <a:lnTo>
                      <a:pt x="531" y="96"/>
                    </a:lnTo>
                    <a:lnTo>
                      <a:pt x="541" y="95"/>
                    </a:lnTo>
                    <a:lnTo>
                      <a:pt x="550" y="93"/>
                    </a:lnTo>
                    <a:lnTo>
                      <a:pt x="559" y="93"/>
                    </a:lnTo>
                    <a:lnTo>
                      <a:pt x="570" y="93"/>
                    </a:lnTo>
                    <a:lnTo>
                      <a:pt x="580" y="95"/>
                    </a:lnTo>
                    <a:lnTo>
                      <a:pt x="590" y="96"/>
                    </a:lnTo>
                    <a:lnTo>
                      <a:pt x="600" y="98"/>
                    </a:lnTo>
                    <a:lnTo>
                      <a:pt x="609" y="100"/>
                    </a:lnTo>
                    <a:lnTo>
                      <a:pt x="618" y="102"/>
                    </a:lnTo>
                    <a:lnTo>
                      <a:pt x="625" y="105"/>
                    </a:lnTo>
                    <a:lnTo>
                      <a:pt x="633" y="108"/>
                    </a:lnTo>
                    <a:lnTo>
                      <a:pt x="640" y="113"/>
                    </a:lnTo>
                    <a:lnTo>
                      <a:pt x="646" y="117"/>
                    </a:lnTo>
                    <a:lnTo>
                      <a:pt x="653" y="122"/>
                    </a:lnTo>
                    <a:lnTo>
                      <a:pt x="658" y="128"/>
                    </a:lnTo>
                    <a:lnTo>
                      <a:pt x="664" y="134"/>
                    </a:lnTo>
                    <a:lnTo>
                      <a:pt x="668" y="139"/>
                    </a:lnTo>
                    <a:lnTo>
                      <a:pt x="673" y="146"/>
                    </a:lnTo>
                    <a:lnTo>
                      <a:pt x="676" y="152"/>
                    </a:lnTo>
                    <a:lnTo>
                      <a:pt x="679" y="160"/>
                    </a:lnTo>
                    <a:lnTo>
                      <a:pt x="683" y="166"/>
                    </a:lnTo>
                    <a:lnTo>
                      <a:pt x="685" y="174"/>
                    </a:lnTo>
                    <a:lnTo>
                      <a:pt x="687" y="182"/>
                    </a:lnTo>
                    <a:lnTo>
                      <a:pt x="689" y="190"/>
                    </a:lnTo>
                    <a:lnTo>
                      <a:pt x="690" y="198"/>
                    </a:lnTo>
                    <a:lnTo>
                      <a:pt x="692" y="207"/>
                    </a:lnTo>
                    <a:lnTo>
                      <a:pt x="692" y="215"/>
                    </a:lnTo>
                    <a:lnTo>
                      <a:pt x="692" y="220"/>
                    </a:lnTo>
                    <a:lnTo>
                      <a:pt x="690" y="227"/>
                    </a:lnTo>
                    <a:lnTo>
                      <a:pt x="690" y="232"/>
                    </a:lnTo>
                    <a:lnTo>
                      <a:pt x="689" y="239"/>
                    </a:lnTo>
                    <a:lnTo>
                      <a:pt x="688" y="244"/>
                    </a:lnTo>
                    <a:lnTo>
                      <a:pt x="686" y="250"/>
                    </a:lnTo>
                    <a:lnTo>
                      <a:pt x="685" y="257"/>
                    </a:lnTo>
                    <a:lnTo>
                      <a:pt x="684" y="263"/>
                    </a:lnTo>
                    <a:lnTo>
                      <a:pt x="490" y="263"/>
                    </a:lnTo>
                    <a:close/>
                    <a:moveTo>
                      <a:pt x="698" y="383"/>
                    </a:moveTo>
                    <a:lnTo>
                      <a:pt x="755" y="101"/>
                    </a:lnTo>
                    <a:lnTo>
                      <a:pt x="861" y="101"/>
                    </a:lnTo>
                    <a:lnTo>
                      <a:pt x="854" y="141"/>
                    </a:lnTo>
                    <a:lnTo>
                      <a:pt x="857" y="134"/>
                    </a:lnTo>
                    <a:lnTo>
                      <a:pt x="863" y="128"/>
                    </a:lnTo>
                    <a:lnTo>
                      <a:pt x="870" y="122"/>
                    </a:lnTo>
                    <a:lnTo>
                      <a:pt x="876" y="117"/>
                    </a:lnTo>
                    <a:lnTo>
                      <a:pt x="881" y="115"/>
                    </a:lnTo>
                    <a:lnTo>
                      <a:pt x="885" y="113"/>
                    </a:lnTo>
                    <a:lnTo>
                      <a:pt x="889" y="109"/>
                    </a:lnTo>
                    <a:lnTo>
                      <a:pt x="894" y="107"/>
                    </a:lnTo>
                    <a:lnTo>
                      <a:pt x="897" y="105"/>
                    </a:lnTo>
                    <a:lnTo>
                      <a:pt x="902" y="104"/>
                    </a:lnTo>
                    <a:lnTo>
                      <a:pt x="906" y="102"/>
                    </a:lnTo>
                    <a:lnTo>
                      <a:pt x="910" y="101"/>
                    </a:lnTo>
                    <a:lnTo>
                      <a:pt x="916" y="100"/>
                    </a:lnTo>
                    <a:lnTo>
                      <a:pt x="921" y="99"/>
                    </a:lnTo>
                    <a:lnTo>
                      <a:pt x="926" y="97"/>
                    </a:lnTo>
                    <a:lnTo>
                      <a:pt x="931" y="96"/>
                    </a:lnTo>
                    <a:lnTo>
                      <a:pt x="936" y="95"/>
                    </a:lnTo>
                    <a:lnTo>
                      <a:pt x="941" y="95"/>
                    </a:lnTo>
                    <a:lnTo>
                      <a:pt x="946" y="93"/>
                    </a:lnTo>
                    <a:lnTo>
                      <a:pt x="950" y="93"/>
                    </a:lnTo>
                    <a:lnTo>
                      <a:pt x="958" y="93"/>
                    </a:lnTo>
                    <a:lnTo>
                      <a:pt x="966" y="95"/>
                    </a:lnTo>
                    <a:lnTo>
                      <a:pt x="973" y="97"/>
                    </a:lnTo>
                    <a:lnTo>
                      <a:pt x="980" y="99"/>
                    </a:lnTo>
                    <a:lnTo>
                      <a:pt x="987" y="101"/>
                    </a:lnTo>
                    <a:lnTo>
                      <a:pt x="993" y="104"/>
                    </a:lnTo>
                    <a:lnTo>
                      <a:pt x="1000" y="107"/>
                    </a:lnTo>
                    <a:lnTo>
                      <a:pt x="1005" y="111"/>
                    </a:lnTo>
                    <a:lnTo>
                      <a:pt x="1010" y="115"/>
                    </a:lnTo>
                    <a:lnTo>
                      <a:pt x="1014" y="120"/>
                    </a:lnTo>
                    <a:lnTo>
                      <a:pt x="1019" y="127"/>
                    </a:lnTo>
                    <a:lnTo>
                      <a:pt x="1022" y="133"/>
                    </a:lnTo>
                    <a:lnTo>
                      <a:pt x="1024" y="139"/>
                    </a:lnTo>
                    <a:lnTo>
                      <a:pt x="1026" y="147"/>
                    </a:lnTo>
                    <a:lnTo>
                      <a:pt x="1028" y="155"/>
                    </a:lnTo>
                    <a:lnTo>
                      <a:pt x="1028" y="164"/>
                    </a:lnTo>
                    <a:lnTo>
                      <a:pt x="1028" y="167"/>
                    </a:lnTo>
                    <a:lnTo>
                      <a:pt x="1026" y="172"/>
                    </a:lnTo>
                    <a:lnTo>
                      <a:pt x="1025" y="179"/>
                    </a:lnTo>
                    <a:lnTo>
                      <a:pt x="1024" y="186"/>
                    </a:lnTo>
                    <a:lnTo>
                      <a:pt x="984" y="383"/>
                    </a:lnTo>
                    <a:lnTo>
                      <a:pt x="870" y="383"/>
                    </a:lnTo>
                    <a:lnTo>
                      <a:pt x="907" y="195"/>
                    </a:lnTo>
                    <a:lnTo>
                      <a:pt x="906" y="184"/>
                    </a:lnTo>
                    <a:lnTo>
                      <a:pt x="903" y="177"/>
                    </a:lnTo>
                    <a:lnTo>
                      <a:pt x="896" y="171"/>
                    </a:lnTo>
                    <a:lnTo>
                      <a:pt x="888" y="170"/>
                    </a:lnTo>
                    <a:lnTo>
                      <a:pt x="882" y="171"/>
                    </a:lnTo>
                    <a:lnTo>
                      <a:pt x="875" y="172"/>
                    </a:lnTo>
                    <a:lnTo>
                      <a:pt x="868" y="176"/>
                    </a:lnTo>
                    <a:lnTo>
                      <a:pt x="863" y="179"/>
                    </a:lnTo>
                    <a:lnTo>
                      <a:pt x="857" y="184"/>
                    </a:lnTo>
                    <a:lnTo>
                      <a:pt x="853" y="190"/>
                    </a:lnTo>
                    <a:lnTo>
                      <a:pt x="850" y="196"/>
                    </a:lnTo>
                    <a:lnTo>
                      <a:pt x="847" y="201"/>
                    </a:lnTo>
                    <a:lnTo>
                      <a:pt x="811" y="383"/>
                    </a:lnTo>
                    <a:lnTo>
                      <a:pt x="698" y="383"/>
                    </a:lnTo>
                    <a:close/>
                    <a:moveTo>
                      <a:pt x="1091" y="170"/>
                    </a:moveTo>
                    <a:lnTo>
                      <a:pt x="1049" y="170"/>
                    </a:lnTo>
                    <a:lnTo>
                      <a:pt x="1062" y="101"/>
                    </a:lnTo>
                    <a:lnTo>
                      <a:pt x="1110" y="101"/>
                    </a:lnTo>
                    <a:lnTo>
                      <a:pt x="1137" y="11"/>
                    </a:lnTo>
                    <a:lnTo>
                      <a:pt x="1238" y="6"/>
                    </a:lnTo>
                    <a:lnTo>
                      <a:pt x="1218" y="101"/>
                    </a:lnTo>
                    <a:lnTo>
                      <a:pt x="1278" y="101"/>
                    </a:lnTo>
                    <a:lnTo>
                      <a:pt x="1261" y="170"/>
                    </a:lnTo>
                    <a:lnTo>
                      <a:pt x="1204" y="170"/>
                    </a:lnTo>
                    <a:lnTo>
                      <a:pt x="1183" y="267"/>
                    </a:lnTo>
                    <a:lnTo>
                      <a:pt x="1183" y="273"/>
                    </a:lnTo>
                    <a:lnTo>
                      <a:pt x="1182" y="278"/>
                    </a:lnTo>
                    <a:lnTo>
                      <a:pt x="1181" y="284"/>
                    </a:lnTo>
                    <a:lnTo>
                      <a:pt x="1180" y="290"/>
                    </a:lnTo>
                    <a:lnTo>
                      <a:pt x="1180" y="293"/>
                    </a:lnTo>
                    <a:lnTo>
                      <a:pt x="1181" y="296"/>
                    </a:lnTo>
                    <a:lnTo>
                      <a:pt x="1182" y="299"/>
                    </a:lnTo>
                    <a:lnTo>
                      <a:pt x="1183" y="302"/>
                    </a:lnTo>
                    <a:lnTo>
                      <a:pt x="1187" y="303"/>
                    </a:lnTo>
                    <a:lnTo>
                      <a:pt x="1190" y="304"/>
                    </a:lnTo>
                    <a:lnTo>
                      <a:pt x="1194" y="306"/>
                    </a:lnTo>
                    <a:lnTo>
                      <a:pt x="1199" y="306"/>
                    </a:lnTo>
                    <a:lnTo>
                      <a:pt x="1202" y="306"/>
                    </a:lnTo>
                    <a:lnTo>
                      <a:pt x="1205" y="305"/>
                    </a:lnTo>
                    <a:lnTo>
                      <a:pt x="1210" y="305"/>
                    </a:lnTo>
                    <a:lnTo>
                      <a:pt x="1214" y="305"/>
                    </a:lnTo>
                    <a:lnTo>
                      <a:pt x="1220" y="305"/>
                    </a:lnTo>
                    <a:lnTo>
                      <a:pt x="1225" y="303"/>
                    </a:lnTo>
                    <a:lnTo>
                      <a:pt x="1230" y="302"/>
                    </a:lnTo>
                    <a:lnTo>
                      <a:pt x="1235" y="302"/>
                    </a:lnTo>
                    <a:lnTo>
                      <a:pt x="1220" y="379"/>
                    </a:lnTo>
                    <a:lnTo>
                      <a:pt x="1209" y="380"/>
                    </a:lnTo>
                    <a:lnTo>
                      <a:pt x="1198" y="383"/>
                    </a:lnTo>
                    <a:lnTo>
                      <a:pt x="1188" y="384"/>
                    </a:lnTo>
                    <a:lnTo>
                      <a:pt x="1178" y="385"/>
                    </a:lnTo>
                    <a:lnTo>
                      <a:pt x="1169" y="386"/>
                    </a:lnTo>
                    <a:lnTo>
                      <a:pt x="1160" y="386"/>
                    </a:lnTo>
                    <a:lnTo>
                      <a:pt x="1152" y="387"/>
                    </a:lnTo>
                    <a:lnTo>
                      <a:pt x="1145" y="387"/>
                    </a:lnTo>
                    <a:lnTo>
                      <a:pt x="1136" y="387"/>
                    </a:lnTo>
                    <a:lnTo>
                      <a:pt x="1127" y="386"/>
                    </a:lnTo>
                    <a:lnTo>
                      <a:pt x="1119" y="385"/>
                    </a:lnTo>
                    <a:lnTo>
                      <a:pt x="1112" y="384"/>
                    </a:lnTo>
                    <a:lnTo>
                      <a:pt x="1104" y="382"/>
                    </a:lnTo>
                    <a:lnTo>
                      <a:pt x="1097" y="378"/>
                    </a:lnTo>
                    <a:lnTo>
                      <a:pt x="1092" y="375"/>
                    </a:lnTo>
                    <a:lnTo>
                      <a:pt x="1086" y="372"/>
                    </a:lnTo>
                    <a:lnTo>
                      <a:pt x="1081" y="368"/>
                    </a:lnTo>
                    <a:lnTo>
                      <a:pt x="1076" y="362"/>
                    </a:lnTo>
                    <a:lnTo>
                      <a:pt x="1073" y="357"/>
                    </a:lnTo>
                    <a:lnTo>
                      <a:pt x="1070" y="351"/>
                    </a:lnTo>
                    <a:lnTo>
                      <a:pt x="1067" y="343"/>
                    </a:lnTo>
                    <a:lnTo>
                      <a:pt x="1065" y="336"/>
                    </a:lnTo>
                    <a:lnTo>
                      <a:pt x="1064" y="328"/>
                    </a:lnTo>
                    <a:lnTo>
                      <a:pt x="1064" y="320"/>
                    </a:lnTo>
                    <a:lnTo>
                      <a:pt x="1064" y="316"/>
                    </a:lnTo>
                    <a:lnTo>
                      <a:pt x="1064" y="313"/>
                    </a:lnTo>
                    <a:lnTo>
                      <a:pt x="1064" y="309"/>
                    </a:lnTo>
                    <a:lnTo>
                      <a:pt x="1064" y="305"/>
                    </a:lnTo>
                    <a:lnTo>
                      <a:pt x="1064" y="299"/>
                    </a:lnTo>
                    <a:lnTo>
                      <a:pt x="1066" y="295"/>
                    </a:lnTo>
                    <a:lnTo>
                      <a:pt x="1067" y="292"/>
                    </a:lnTo>
                    <a:lnTo>
                      <a:pt x="1067" y="290"/>
                    </a:lnTo>
                    <a:lnTo>
                      <a:pt x="1091" y="170"/>
                    </a:lnTo>
                    <a:close/>
                    <a:moveTo>
                      <a:pt x="1257" y="383"/>
                    </a:moveTo>
                    <a:lnTo>
                      <a:pt x="1314" y="101"/>
                    </a:lnTo>
                    <a:lnTo>
                      <a:pt x="1412" y="101"/>
                    </a:lnTo>
                    <a:lnTo>
                      <a:pt x="1400" y="155"/>
                    </a:lnTo>
                    <a:lnTo>
                      <a:pt x="1402" y="150"/>
                    </a:lnTo>
                    <a:lnTo>
                      <a:pt x="1405" y="146"/>
                    </a:lnTo>
                    <a:lnTo>
                      <a:pt x="1408" y="141"/>
                    </a:lnTo>
                    <a:lnTo>
                      <a:pt x="1411" y="137"/>
                    </a:lnTo>
                    <a:lnTo>
                      <a:pt x="1414" y="133"/>
                    </a:lnTo>
                    <a:lnTo>
                      <a:pt x="1417" y="129"/>
                    </a:lnTo>
                    <a:lnTo>
                      <a:pt x="1420" y="125"/>
                    </a:lnTo>
                    <a:lnTo>
                      <a:pt x="1422" y="122"/>
                    </a:lnTo>
                    <a:lnTo>
                      <a:pt x="1428" y="116"/>
                    </a:lnTo>
                    <a:lnTo>
                      <a:pt x="1434" y="111"/>
                    </a:lnTo>
                    <a:lnTo>
                      <a:pt x="1442" y="105"/>
                    </a:lnTo>
                    <a:lnTo>
                      <a:pt x="1450" y="102"/>
                    </a:lnTo>
                    <a:lnTo>
                      <a:pt x="1453" y="101"/>
                    </a:lnTo>
                    <a:lnTo>
                      <a:pt x="1457" y="99"/>
                    </a:lnTo>
                    <a:lnTo>
                      <a:pt x="1462" y="98"/>
                    </a:lnTo>
                    <a:lnTo>
                      <a:pt x="1466" y="96"/>
                    </a:lnTo>
                    <a:lnTo>
                      <a:pt x="1471" y="95"/>
                    </a:lnTo>
                    <a:lnTo>
                      <a:pt x="1476" y="95"/>
                    </a:lnTo>
                    <a:lnTo>
                      <a:pt x="1481" y="93"/>
                    </a:lnTo>
                    <a:lnTo>
                      <a:pt x="1486" y="93"/>
                    </a:lnTo>
                    <a:lnTo>
                      <a:pt x="1487" y="93"/>
                    </a:lnTo>
                    <a:lnTo>
                      <a:pt x="1491" y="93"/>
                    </a:lnTo>
                    <a:lnTo>
                      <a:pt x="1493" y="93"/>
                    </a:lnTo>
                    <a:lnTo>
                      <a:pt x="1496" y="93"/>
                    </a:lnTo>
                    <a:lnTo>
                      <a:pt x="1499" y="93"/>
                    </a:lnTo>
                    <a:lnTo>
                      <a:pt x="1502" y="95"/>
                    </a:lnTo>
                    <a:lnTo>
                      <a:pt x="1505" y="96"/>
                    </a:lnTo>
                    <a:lnTo>
                      <a:pt x="1506" y="96"/>
                    </a:lnTo>
                    <a:lnTo>
                      <a:pt x="1484" y="195"/>
                    </a:lnTo>
                    <a:lnTo>
                      <a:pt x="1478" y="194"/>
                    </a:lnTo>
                    <a:lnTo>
                      <a:pt x="1473" y="193"/>
                    </a:lnTo>
                    <a:lnTo>
                      <a:pt x="1466" y="192"/>
                    </a:lnTo>
                    <a:lnTo>
                      <a:pt x="1460" y="192"/>
                    </a:lnTo>
                    <a:lnTo>
                      <a:pt x="1454" y="192"/>
                    </a:lnTo>
                    <a:lnTo>
                      <a:pt x="1449" y="193"/>
                    </a:lnTo>
                    <a:lnTo>
                      <a:pt x="1443" y="194"/>
                    </a:lnTo>
                    <a:lnTo>
                      <a:pt x="1438" y="196"/>
                    </a:lnTo>
                    <a:lnTo>
                      <a:pt x="1432" y="198"/>
                    </a:lnTo>
                    <a:lnTo>
                      <a:pt x="1428" y="200"/>
                    </a:lnTo>
                    <a:lnTo>
                      <a:pt x="1423" y="203"/>
                    </a:lnTo>
                    <a:lnTo>
                      <a:pt x="1419" y="207"/>
                    </a:lnTo>
                    <a:lnTo>
                      <a:pt x="1415" y="211"/>
                    </a:lnTo>
                    <a:lnTo>
                      <a:pt x="1412" y="215"/>
                    </a:lnTo>
                    <a:lnTo>
                      <a:pt x="1409" y="219"/>
                    </a:lnTo>
                    <a:lnTo>
                      <a:pt x="1405" y="225"/>
                    </a:lnTo>
                    <a:lnTo>
                      <a:pt x="1402" y="230"/>
                    </a:lnTo>
                    <a:lnTo>
                      <a:pt x="1400" y="235"/>
                    </a:lnTo>
                    <a:lnTo>
                      <a:pt x="1398" y="242"/>
                    </a:lnTo>
                    <a:lnTo>
                      <a:pt x="1397" y="248"/>
                    </a:lnTo>
                    <a:lnTo>
                      <a:pt x="1369" y="383"/>
                    </a:lnTo>
                    <a:lnTo>
                      <a:pt x="1257" y="383"/>
                    </a:lnTo>
                    <a:close/>
                    <a:moveTo>
                      <a:pt x="1688" y="162"/>
                    </a:moveTo>
                    <a:lnTo>
                      <a:pt x="1684" y="162"/>
                    </a:lnTo>
                    <a:lnTo>
                      <a:pt x="1678" y="163"/>
                    </a:lnTo>
                    <a:lnTo>
                      <a:pt x="1674" y="165"/>
                    </a:lnTo>
                    <a:lnTo>
                      <a:pt x="1670" y="167"/>
                    </a:lnTo>
                    <a:lnTo>
                      <a:pt x="1665" y="170"/>
                    </a:lnTo>
                    <a:lnTo>
                      <a:pt x="1661" y="175"/>
                    </a:lnTo>
                    <a:lnTo>
                      <a:pt x="1656" y="179"/>
                    </a:lnTo>
                    <a:lnTo>
                      <a:pt x="1652" y="183"/>
                    </a:lnTo>
                    <a:lnTo>
                      <a:pt x="1649" y="188"/>
                    </a:lnTo>
                    <a:lnTo>
                      <a:pt x="1645" y="195"/>
                    </a:lnTo>
                    <a:lnTo>
                      <a:pt x="1642" y="202"/>
                    </a:lnTo>
                    <a:lnTo>
                      <a:pt x="1639" y="210"/>
                    </a:lnTo>
                    <a:lnTo>
                      <a:pt x="1635" y="218"/>
                    </a:lnTo>
                    <a:lnTo>
                      <a:pt x="1633" y="227"/>
                    </a:lnTo>
                    <a:lnTo>
                      <a:pt x="1631" y="236"/>
                    </a:lnTo>
                    <a:lnTo>
                      <a:pt x="1630" y="246"/>
                    </a:lnTo>
                    <a:lnTo>
                      <a:pt x="1630" y="250"/>
                    </a:lnTo>
                    <a:lnTo>
                      <a:pt x="1630" y="255"/>
                    </a:lnTo>
                    <a:lnTo>
                      <a:pt x="1629" y="259"/>
                    </a:lnTo>
                    <a:lnTo>
                      <a:pt x="1629" y="263"/>
                    </a:lnTo>
                    <a:lnTo>
                      <a:pt x="1628" y="267"/>
                    </a:lnTo>
                    <a:lnTo>
                      <a:pt x="1626" y="273"/>
                    </a:lnTo>
                    <a:lnTo>
                      <a:pt x="1626" y="277"/>
                    </a:lnTo>
                    <a:lnTo>
                      <a:pt x="1626" y="281"/>
                    </a:lnTo>
                    <a:lnTo>
                      <a:pt x="1626" y="291"/>
                    </a:lnTo>
                    <a:lnTo>
                      <a:pt x="1628" y="299"/>
                    </a:lnTo>
                    <a:lnTo>
                      <a:pt x="1630" y="306"/>
                    </a:lnTo>
                    <a:lnTo>
                      <a:pt x="1633" y="312"/>
                    </a:lnTo>
                    <a:lnTo>
                      <a:pt x="1636" y="316"/>
                    </a:lnTo>
                    <a:lnTo>
                      <a:pt x="1641" y="320"/>
                    </a:lnTo>
                    <a:lnTo>
                      <a:pt x="1646" y="322"/>
                    </a:lnTo>
                    <a:lnTo>
                      <a:pt x="1652" y="323"/>
                    </a:lnTo>
                    <a:lnTo>
                      <a:pt x="1662" y="322"/>
                    </a:lnTo>
                    <a:lnTo>
                      <a:pt x="1672" y="318"/>
                    </a:lnTo>
                    <a:lnTo>
                      <a:pt x="1680" y="311"/>
                    </a:lnTo>
                    <a:lnTo>
                      <a:pt x="1688" y="303"/>
                    </a:lnTo>
                    <a:lnTo>
                      <a:pt x="1695" y="292"/>
                    </a:lnTo>
                    <a:lnTo>
                      <a:pt x="1701" y="278"/>
                    </a:lnTo>
                    <a:lnTo>
                      <a:pt x="1706" y="262"/>
                    </a:lnTo>
                    <a:lnTo>
                      <a:pt x="1710" y="243"/>
                    </a:lnTo>
                    <a:lnTo>
                      <a:pt x="1712" y="235"/>
                    </a:lnTo>
                    <a:lnTo>
                      <a:pt x="1713" y="229"/>
                    </a:lnTo>
                    <a:lnTo>
                      <a:pt x="1714" y="224"/>
                    </a:lnTo>
                    <a:lnTo>
                      <a:pt x="1715" y="218"/>
                    </a:lnTo>
                    <a:lnTo>
                      <a:pt x="1715" y="214"/>
                    </a:lnTo>
                    <a:lnTo>
                      <a:pt x="1716" y="210"/>
                    </a:lnTo>
                    <a:lnTo>
                      <a:pt x="1716" y="207"/>
                    </a:lnTo>
                    <a:lnTo>
                      <a:pt x="1716" y="203"/>
                    </a:lnTo>
                    <a:lnTo>
                      <a:pt x="1716" y="194"/>
                    </a:lnTo>
                    <a:lnTo>
                      <a:pt x="1714" y="185"/>
                    </a:lnTo>
                    <a:lnTo>
                      <a:pt x="1712" y="179"/>
                    </a:lnTo>
                    <a:lnTo>
                      <a:pt x="1709" y="172"/>
                    </a:lnTo>
                    <a:lnTo>
                      <a:pt x="1705" y="168"/>
                    </a:lnTo>
                    <a:lnTo>
                      <a:pt x="1701" y="165"/>
                    </a:lnTo>
                    <a:lnTo>
                      <a:pt x="1695" y="163"/>
                    </a:lnTo>
                    <a:lnTo>
                      <a:pt x="1688" y="162"/>
                    </a:lnTo>
                    <a:close/>
                    <a:moveTo>
                      <a:pt x="1512" y="239"/>
                    </a:moveTo>
                    <a:lnTo>
                      <a:pt x="1513" y="230"/>
                    </a:lnTo>
                    <a:lnTo>
                      <a:pt x="1515" y="222"/>
                    </a:lnTo>
                    <a:lnTo>
                      <a:pt x="1517" y="214"/>
                    </a:lnTo>
                    <a:lnTo>
                      <a:pt x="1520" y="207"/>
                    </a:lnTo>
                    <a:lnTo>
                      <a:pt x="1524" y="199"/>
                    </a:lnTo>
                    <a:lnTo>
                      <a:pt x="1527" y="192"/>
                    </a:lnTo>
                    <a:lnTo>
                      <a:pt x="1531" y="185"/>
                    </a:lnTo>
                    <a:lnTo>
                      <a:pt x="1536" y="179"/>
                    </a:lnTo>
                    <a:lnTo>
                      <a:pt x="1541" y="172"/>
                    </a:lnTo>
                    <a:lnTo>
                      <a:pt x="1546" y="165"/>
                    </a:lnTo>
                    <a:lnTo>
                      <a:pt x="1551" y="160"/>
                    </a:lnTo>
                    <a:lnTo>
                      <a:pt x="1558" y="153"/>
                    </a:lnTo>
                    <a:lnTo>
                      <a:pt x="1564" y="147"/>
                    </a:lnTo>
                    <a:lnTo>
                      <a:pt x="1569" y="141"/>
                    </a:lnTo>
                    <a:lnTo>
                      <a:pt x="1576" y="136"/>
                    </a:lnTo>
                    <a:lnTo>
                      <a:pt x="1582" y="132"/>
                    </a:lnTo>
                    <a:lnTo>
                      <a:pt x="1589" y="128"/>
                    </a:lnTo>
                    <a:lnTo>
                      <a:pt x="1596" y="123"/>
                    </a:lnTo>
                    <a:lnTo>
                      <a:pt x="1602" y="120"/>
                    </a:lnTo>
                    <a:lnTo>
                      <a:pt x="1610" y="116"/>
                    </a:lnTo>
                    <a:lnTo>
                      <a:pt x="1618" y="113"/>
                    </a:lnTo>
                    <a:lnTo>
                      <a:pt x="1625" y="109"/>
                    </a:lnTo>
                    <a:lnTo>
                      <a:pt x="1633" y="106"/>
                    </a:lnTo>
                    <a:lnTo>
                      <a:pt x="1641" y="104"/>
                    </a:lnTo>
                    <a:lnTo>
                      <a:pt x="1649" y="102"/>
                    </a:lnTo>
                    <a:lnTo>
                      <a:pt x="1656" y="100"/>
                    </a:lnTo>
                    <a:lnTo>
                      <a:pt x="1664" y="98"/>
                    </a:lnTo>
                    <a:lnTo>
                      <a:pt x="1672" y="97"/>
                    </a:lnTo>
                    <a:lnTo>
                      <a:pt x="1678" y="96"/>
                    </a:lnTo>
                    <a:lnTo>
                      <a:pt x="1686" y="95"/>
                    </a:lnTo>
                    <a:lnTo>
                      <a:pt x="1694" y="93"/>
                    </a:lnTo>
                    <a:lnTo>
                      <a:pt x="1702" y="93"/>
                    </a:lnTo>
                    <a:lnTo>
                      <a:pt x="1708" y="93"/>
                    </a:lnTo>
                    <a:lnTo>
                      <a:pt x="1715" y="95"/>
                    </a:lnTo>
                    <a:lnTo>
                      <a:pt x="1722" y="95"/>
                    </a:lnTo>
                    <a:lnTo>
                      <a:pt x="1728" y="96"/>
                    </a:lnTo>
                    <a:lnTo>
                      <a:pt x="1735" y="97"/>
                    </a:lnTo>
                    <a:lnTo>
                      <a:pt x="1741" y="99"/>
                    </a:lnTo>
                    <a:lnTo>
                      <a:pt x="1748" y="100"/>
                    </a:lnTo>
                    <a:lnTo>
                      <a:pt x="1754" y="101"/>
                    </a:lnTo>
                    <a:lnTo>
                      <a:pt x="1759" y="103"/>
                    </a:lnTo>
                    <a:lnTo>
                      <a:pt x="1765" y="105"/>
                    </a:lnTo>
                    <a:lnTo>
                      <a:pt x="1770" y="107"/>
                    </a:lnTo>
                    <a:lnTo>
                      <a:pt x="1776" y="111"/>
                    </a:lnTo>
                    <a:lnTo>
                      <a:pt x="1781" y="113"/>
                    </a:lnTo>
                    <a:lnTo>
                      <a:pt x="1786" y="116"/>
                    </a:lnTo>
                    <a:lnTo>
                      <a:pt x="1790" y="120"/>
                    </a:lnTo>
                    <a:lnTo>
                      <a:pt x="1794" y="123"/>
                    </a:lnTo>
                    <a:lnTo>
                      <a:pt x="1799" y="128"/>
                    </a:lnTo>
                    <a:lnTo>
                      <a:pt x="1803" y="132"/>
                    </a:lnTo>
                    <a:lnTo>
                      <a:pt x="1808" y="136"/>
                    </a:lnTo>
                    <a:lnTo>
                      <a:pt x="1811" y="140"/>
                    </a:lnTo>
                    <a:lnTo>
                      <a:pt x="1814" y="146"/>
                    </a:lnTo>
                    <a:lnTo>
                      <a:pt x="1818" y="150"/>
                    </a:lnTo>
                    <a:lnTo>
                      <a:pt x="1821" y="155"/>
                    </a:lnTo>
                    <a:lnTo>
                      <a:pt x="1824" y="161"/>
                    </a:lnTo>
                    <a:lnTo>
                      <a:pt x="1827" y="166"/>
                    </a:lnTo>
                    <a:lnTo>
                      <a:pt x="1829" y="171"/>
                    </a:lnTo>
                    <a:lnTo>
                      <a:pt x="1831" y="177"/>
                    </a:lnTo>
                    <a:lnTo>
                      <a:pt x="1833" y="183"/>
                    </a:lnTo>
                    <a:lnTo>
                      <a:pt x="1834" y="190"/>
                    </a:lnTo>
                    <a:lnTo>
                      <a:pt x="1835" y="196"/>
                    </a:lnTo>
                    <a:lnTo>
                      <a:pt x="1836" y="203"/>
                    </a:lnTo>
                    <a:lnTo>
                      <a:pt x="1836" y="210"/>
                    </a:lnTo>
                    <a:lnTo>
                      <a:pt x="1836" y="215"/>
                    </a:lnTo>
                    <a:lnTo>
                      <a:pt x="1835" y="222"/>
                    </a:lnTo>
                    <a:lnTo>
                      <a:pt x="1834" y="228"/>
                    </a:lnTo>
                    <a:lnTo>
                      <a:pt x="1834" y="233"/>
                    </a:lnTo>
                    <a:lnTo>
                      <a:pt x="1832" y="245"/>
                    </a:lnTo>
                    <a:lnTo>
                      <a:pt x="1829" y="257"/>
                    </a:lnTo>
                    <a:lnTo>
                      <a:pt x="1825" y="268"/>
                    </a:lnTo>
                    <a:lnTo>
                      <a:pt x="1821" y="279"/>
                    </a:lnTo>
                    <a:lnTo>
                      <a:pt x="1815" y="290"/>
                    </a:lnTo>
                    <a:lnTo>
                      <a:pt x="1810" y="299"/>
                    </a:lnTo>
                    <a:lnTo>
                      <a:pt x="1803" y="309"/>
                    </a:lnTo>
                    <a:lnTo>
                      <a:pt x="1797" y="318"/>
                    </a:lnTo>
                    <a:lnTo>
                      <a:pt x="1789" y="326"/>
                    </a:lnTo>
                    <a:lnTo>
                      <a:pt x="1781" y="335"/>
                    </a:lnTo>
                    <a:lnTo>
                      <a:pt x="1773" y="341"/>
                    </a:lnTo>
                    <a:lnTo>
                      <a:pt x="1765" y="348"/>
                    </a:lnTo>
                    <a:lnTo>
                      <a:pt x="1756" y="355"/>
                    </a:lnTo>
                    <a:lnTo>
                      <a:pt x="1746" y="360"/>
                    </a:lnTo>
                    <a:lnTo>
                      <a:pt x="1736" y="364"/>
                    </a:lnTo>
                    <a:lnTo>
                      <a:pt x="1726" y="369"/>
                    </a:lnTo>
                    <a:lnTo>
                      <a:pt x="1716" y="373"/>
                    </a:lnTo>
                    <a:lnTo>
                      <a:pt x="1705" y="376"/>
                    </a:lnTo>
                    <a:lnTo>
                      <a:pt x="1695" y="379"/>
                    </a:lnTo>
                    <a:lnTo>
                      <a:pt x="1684" y="383"/>
                    </a:lnTo>
                    <a:lnTo>
                      <a:pt x="1673" y="385"/>
                    </a:lnTo>
                    <a:lnTo>
                      <a:pt x="1663" y="386"/>
                    </a:lnTo>
                    <a:lnTo>
                      <a:pt x="1652" y="387"/>
                    </a:lnTo>
                    <a:lnTo>
                      <a:pt x="1642" y="387"/>
                    </a:lnTo>
                    <a:lnTo>
                      <a:pt x="1634" y="387"/>
                    </a:lnTo>
                    <a:lnTo>
                      <a:pt x="1625" y="386"/>
                    </a:lnTo>
                    <a:lnTo>
                      <a:pt x="1618" y="385"/>
                    </a:lnTo>
                    <a:lnTo>
                      <a:pt x="1609" y="384"/>
                    </a:lnTo>
                    <a:lnTo>
                      <a:pt x="1601" y="383"/>
                    </a:lnTo>
                    <a:lnTo>
                      <a:pt x="1592" y="380"/>
                    </a:lnTo>
                    <a:lnTo>
                      <a:pt x="1585" y="377"/>
                    </a:lnTo>
                    <a:lnTo>
                      <a:pt x="1577" y="375"/>
                    </a:lnTo>
                    <a:lnTo>
                      <a:pt x="1569" y="372"/>
                    </a:lnTo>
                    <a:lnTo>
                      <a:pt x="1562" y="369"/>
                    </a:lnTo>
                    <a:lnTo>
                      <a:pt x="1555" y="366"/>
                    </a:lnTo>
                    <a:lnTo>
                      <a:pt x="1549" y="361"/>
                    </a:lnTo>
                    <a:lnTo>
                      <a:pt x="1543" y="356"/>
                    </a:lnTo>
                    <a:lnTo>
                      <a:pt x="1537" y="351"/>
                    </a:lnTo>
                    <a:lnTo>
                      <a:pt x="1531" y="345"/>
                    </a:lnTo>
                    <a:lnTo>
                      <a:pt x="1527" y="339"/>
                    </a:lnTo>
                    <a:lnTo>
                      <a:pt x="1523" y="332"/>
                    </a:lnTo>
                    <a:lnTo>
                      <a:pt x="1518" y="326"/>
                    </a:lnTo>
                    <a:lnTo>
                      <a:pt x="1515" y="318"/>
                    </a:lnTo>
                    <a:lnTo>
                      <a:pt x="1512" y="310"/>
                    </a:lnTo>
                    <a:lnTo>
                      <a:pt x="1509" y="302"/>
                    </a:lnTo>
                    <a:lnTo>
                      <a:pt x="1507" y="293"/>
                    </a:lnTo>
                    <a:lnTo>
                      <a:pt x="1506" y="284"/>
                    </a:lnTo>
                    <a:lnTo>
                      <a:pt x="1506" y="275"/>
                    </a:lnTo>
                    <a:lnTo>
                      <a:pt x="1506" y="270"/>
                    </a:lnTo>
                    <a:lnTo>
                      <a:pt x="1506" y="265"/>
                    </a:lnTo>
                    <a:lnTo>
                      <a:pt x="1507" y="260"/>
                    </a:lnTo>
                    <a:lnTo>
                      <a:pt x="1508" y="256"/>
                    </a:lnTo>
                    <a:lnTo>
                      <a:pt x="1508" y="251"/>
                    </a:lnTo>
                    <a:lnTo>
                      <a:pt x="1509" y="247"/>
                    </a:lnTo>
                    <a:lnTo>
                      <a:pt x="1509" y="243"/>
                    </a:lnTo>
                    <a:lnTo>
                      <a:pt x="1509" y="240"/>
                    </a:lnTo>
                    <a:lnTo>
                      <a:pt x="1512" y="239"/>
                    </a:lnTo>
                    <a:close/>
                    <a:moveTo>
                      <a:pt x="2014" y="383"/>
                    </a:moveTo>
                    <a:lnTo>
                      <a:pt x="2088" y="5"/>
                    </a:lnTo>
                    <a:lnTo>
                      <a:pt x="2386" y="5"/>
                    </a:lnTo>
                    <a:lnTo>
                      <a:pt x="2368" y="90"/>
                    </a:lnTo>
                    <a:lnTo>
                      <a:pt x="2190" y="90"/>
                    </a:lnTo>
                    <a:lnTo>
                      <a:pt x="2179" y="147"/>
                    </a:lnTo>
                    <a:lnTo>
                      <a:pt x="2324" y="147"/>
                    </a:lnTo>
                    <a:lnTo>
                      <a:pt x="2306" y="231"/>
                    </a:lnTo>
                    <a:lnTo>
                      <a:pt x="2162" y="231"/>
                    </a:lnTo>
                    <a:lnTo>
                      <a:pt x="2148" y="293"/>
                    </a:lnTo>
                    <a:lnTo>
                      <a:pt x="2327" y="293"/>
                    </a:lnTo>
                    <a:lnTo>
                      <a:pt x="2309" y="383"/>
                    </a:lnTo>
                    <a:lnTo>
                      <a:pt x="2014" y="383"/>
                    </a:lnTo>
                    <a:close/>
                    <a:moveTo>
                      <a:pt x="2353" y="303"/>
                    </a:moveTo>
                    <a:lnTo>
                      <a:pt x="2445" y="291"/>
                    </a:lnTo>
                    <a:lnTo>
                      <a:pt x="2446" y="298"/>
                    </a:lnTo>
                    <a:lnTo>
                      <a:pt x="2449" y="305"/>
                    </a:lnTo>
                    <a:lnTo>
                      <a:pt x="2453" y="310"/>
                    </a:lnTo>
                    <a:lnTo>
                      <a:pt x="2459" y="314"/>
                    </a:lnTo>
                    <a:lnTo>
                      <a:pt x="2466" y="319"/>
                    </a:lnTo>
                    <a:lnTo>
                      <a:pt x="2475" y="321"/>
                    </a:lnTo>
                    <a:lnTo>
                      <a:pt x="2485" y="322"/>
                    </a:lnTo>
                    <a:lnTo>
                      <a:pt x="2497" y="323"/>
                    </a:lnTo>
                    <a:lnTo>
                      <a:pt x="2502" y="323"/>
                    </a:lnTo>
                    <a:lnTo>
                      <a:pt x="2507" y="323"/>
                    </a:lnTo>
                    <a:lnTo>
                      <a:pt x="2512" y="322"/>
                    </a:lnTo>
                    <a:lnTo>
                      <a:pt x="2516" y="322"/>
                    </a:lnTo>
                    <a:lnTo>
                      <a:pt x="2521" y="321"/>
                    </a:lnTo>
                    <a:lnTo>
                      <a:pt x="2525" y="320"/>
                    </a:lnTo>
                    <a:lnTo>
                      <a:pt x="2529" y="319"/>
                    </a:lnTo>
                    <a:lnTo>
                      <a:pt x="2533" y="318"/>
                    </a:lnTo>
                    <a:lnTo>
                      <a:pt x="2540" y="314"/>
                    </a:lnTo>
                    <a:lnTo>
                      <a:pt x="2546" y="311"/>
                    </a:lnTo>
                    <a:lnTo>
                      <a:pt x="2549" y="309"/>
                    </a:lnTo>
                    <a:lnTo>
                      <a:pt x="2550" y="306"/>
                    </a:lnTo>
                    <a:lnTo>
                      <a:pt x="2548" y="302"/>
                    </a:lnTo>
                    <a:lnTo>
                      <a:pt x="2543" y="296"/>
                    </a:lnTo>
                    <a:lnTo>
                      <a:pt x="2534" y="293"/>
                    </a:lnTo>
                    <a:lnTo>
                      <a:pt x="2523" y="290"/>
                    </a:lnTo>
                    <a:lnTo>
                      <a:pt x="2516" y="289"/>
                    </a:lnTo>
                    <a:lnTo>
                      <a:pt x="2508" y="288"/>
                    </a:lnTo>
                    <a:lnTo>
                      <a:pt x="2501" y="286"/>
                    </a:lnTo>
                    <a:lnTo>
                      <a:pt x="2493" y="284"/>
                    </a:lnTo>
                    <a:lnTo>
                      <a:pt x="2486" y="283"/>
                    </a:lnTo>
                    <a:lnTo>
                      <a:pt x="2479" y="281"/>
                    </a:lnTo>
                    <a:lnTo>
                      <a:pt x="2471" y="280"/>
                    </a:lnTo>
                    <a:lnTo>
                      <a:pt x="2463" y="279"/>
                    </a:lnTo>
                    <a:lnTo>
                      <a:pt x="2455" y="278"/>
                    </a:lnTo>
                    <a:lnTo>
                      <a:pt x="2448" y="276"/>
                    </a:lnTo>
                    <a:lnTo>
                      <a:pt x="2441" y="274"/>
                    </a:lnTo>
                    <a:lnTo>
                      <a:pt x="2433" y="271"/>
                    </a:lnTo>
                    <a:lnTo>
                      <a:pt x="2427" y="267"/>
                    </a:lnTo>
                    <a:lnTo>
                      <a:pt x="2420" y="264"/>
                    </a:lnTo>
                    <a:lnTo>
                      <a:pt x="2414" y="261"/>
                    </a:lnTo>
                    <a:lnTo>
                      <a:pt x="2409" y="258"/>
                    </a:lnTo>
                    <a:lnTo>
                      <a:pt x="2404" y="254"/>
                    </a:lnTo>
                    <a:lnTo>
                      <a:pt x="2400" y="249"/>
                    </a:lnTo>
                    <a:lnTo>
                      <a:pt x="2396" y="244"/>
                    </a:lnTo>
                    <a:lnTo>
                      <a:pt x="2393" y="239"/>
                    </a:lnTo>
                    <a:lnTo>
                      <a:pt x="2390" y="232"/>
                    </a:lnTo>
                    <a:lnTo>
                      <a:pt x="2388" y="225"/>
                    </a:lnTo>
                    <a:lnTo>
                      <a:pt x="2387" y="217"/>
                    </a:lnTo>
                    <a:lnTo>
                      <a:pt x="2387" y="210"/>
                    </a:lnTo>
                    <a:lnTo>
                      <a:pt x="2387" y="207"/>
                    </a:lnTo>
                    <a:lnTo>
                      <a:pt x="2387" y="203"/>
                    </a:lnTo>
                    <a:lnTo>
                      <a:pt x="2387" y="199"/>
                    </a:lnTo>
                    <a:lnTo>
                      <a:pt x="2387" y="195"/>
                    </a:lnTo>
                    <a:lnTo>
                      <a:pt x="2388" y="187"/>
                    </a:lnTo>
                    <a:lnTo>
                      <a:pt x="2391" y="179"/>
                    </a:lnTo>
                    <a:lnTo>
                      <a:pt x="2393" y="171"/>
                    </a:lnTo>
                    <a:lnTo>
                      <a:pt x="2398" y="164"/>
                    </a:lnTo>
                    <a:lnTo>
                      <a:pt x="2402" y="158"/>
                    </a:lnTo>
                    <a:lnTo>
                      <a:pt x="2407" y="151"/>
                    </a:lnTo>
                    <a:lnTo>
                      <a:pt x="2412" y="146"/>
                    </a:lnTo>
                    <a:lnTo>
                      <a:pt x="2418" y="140"/>
                    </a:lnTo>
                    <a:lnTo>
                      <a:pt x="2423" y="135"/>
                    </a:lnTo>
                    <a:lnTo>
                      <a:pt x="2430" y="130"/>
                    </a:lnTo>
                    <a:lnTo>
                      <a:pt x="2438" y="124"/>
                    </a:lnTo>
                    <a:lnTo>
                      <a:pt x="2444" y="119"/>
                    </a:lnTo>
                    <a:lnTo>
                      <a:pt x="2452" y="115"/>
                    </a:lnTo>
                    <a:lnTo>
                      <a:pt x="2459" y="112"/>
                    </a:lnTo>
                    <a:lnTo>
                      <a:pt x="2466" y="108"/>
                    </a:lnTo>
                    <a:lnTo>
                      <a:pt x="2474" y="105"/>
                    </a:lnTo>
                    <a:lnTo>
                      <a:pt x="2483" y="103"/>
                    </a:lnTo>
                    <a:lnTo>
                      <a:pt x="2492" y="101"/>
                    </a:lnTo>
                    <a:lnTo>
                      <a:pt x="2501" y="99"/>
                    </a:lnTo>
                    <a:lnTo>
                      <a:pt x="2509" y="97"/>
                    </a:lnTo>
                    <a:lnTo>
                      <a:pt x="2518" y="96"/>
                    </a:lnTo>
                    <a:lnTo>
                      <a:pt x="2527" y="95"/>
                    </a:lnTo>
                    <a:lnTo>
                      <a:pt x="2536" y="93"/>
                    </a:lnTo>
                    <a:lnTo>
                      <a:pt x="2545" y="93"/>
                    </a:lnTo>
                    <a:lnTo>
                      <a:pt x="2556" y="93"/>
                    </a:lnTo>
                    <a:lnTo>
                      <a:pt x="2567" y="95"/>
                    </a:lnTo>
                    <a:lnTo>
                      <a:pt x="2578" y="97"/>
                    </a:lnTo>
                    <a:lnTo>
                      <a:pt x="2588" y="99"/>
                    </a:lnTo>
                    <a:lnTo>
                      <a:pt x="2598" y="101"/>
                    </a:lnTo>
                    <a:lnTo>
                      <a:pt x="2608" y="104"/>
                    </a:lnTo>
                    <a:lnTo>
                      <a:pt x="2617" y="107"/>
                    </a:lnTo>
                    <a:lnTo>
                      <a:pt x="2624" y="112"/>
                    </a:lnTo>
                    <a:lnTo>
                      <a:pt x="2632" y="117"/>
                    </a:lnTo>
                    <a:lnTo>
                      <a:pt x="2640" y="123"/>
                    </a:lnTo>
                    <a:lnTo>
                      <a:pt x="2646" y="130"/>
                    </a:lnTo>
                    <a:lnTo>
                      <a:pt x="2652" y="136"/>
                    </a:lnTo>
                    <a:lnTo>
                      <a:pt x="2656" y="144"/>
                    </a:lnTo>
                    <a:lnTo>
                      <a:pt x="2661" y="152"/>
                    </a:lnTo>
                    <a:lnTo>
                      <a:pt x="2663" y="160"/>
                    </a:lnTo>
                    <a:lnTo>
                      <a:pt x="2665" y="168"/>
                    </a:lnTo>
                    <a:lnTo>
                      <a:pt x="2574" y="183"/>
                    </a:lnTo>
                    <a:lnTo>
                      <a:pt x="2571" y="178"/>
                    </a:lnTo>
                    <a:lnTo>
                      <a:pt x="2569" y="172"/>
                    </a:lnTo>
                    <a:lnTo>
                      <a:pt x="2565" y="168"/>
                    </a:lnTo>
                    <a:lnTo>
                      <a:pt x="2560" y="165"/>
                    </a:lnTo>
                    <a:lnTo>
                      <a:pt x="2554" y="162"/>
                    </a:lnTo>
                    <a:lnTo>
                      <a:pt x="2547" y="160"/>
                    </a:lnTo>
                    <a:lnTo>
                      <a:pt x="2538" y="159"/>
                    </a:lnTo>
                    <a:lnTo>
                      <a:pt x="2529" y="159"/>
                    </a:lnTo>
                    <a:lnTo>
                      <a:pt x="2522" y="159"/>
                    </a:lnTo>
                    <a:lnTo>
                      <a:pt x="2514" y="160"/>
                    </a:lnTo>
                    <a:lnTo>
                      <a:pt x="2507" y="162"/>
                    </a:lnTo>
                    <a:lnTo>
                      <a:pt x="2502" y="164"/>
                    </a:lnTo>
                    <a:lnTo>
                      <a:pt x="2497" y="166"/>
                    </a:lnTo>
                    <a:lnTo>
                      <a:pt x="2493" y="169"/>
                    </a:lnTo>
                    <a:lnTo>
                      <a:pt x="2490" y="172"/>
                    </a:lnTo>
                    <a:lnTo>
                      <a:pt x="2488" y="176"/>
                    </a:lnTo>
                    <a:lnTo>
                      <a:pt x="2490" y="180"/>
                    </a:lnTo>
                    <a:lnTo>
                      <a:pt x="2495" y="183"/>
                    </a:lnTo>
                    <a:lnTo>
                      <a:pt x="2503" y="186"/>
                    </a:lnTo>
                    <a:lnTo>
                      <a:pt x="2514" y="188"/>
                    </a:lnTo>
                    <a:lnTo>
                      <a:pt x="2521" y="190"/>
                    </a:lnTo>
                    <a:lnTo>
                      <a:pt x="2527" y="191"/>
                    </a:lnTo>
                    <a:lnTo>
                      <a:pt x="2535" y="192"/>
                    </a:lnTo>
                    <a:lnTo>
                      <a:pt x="2542" y="193"/>
                    </a:lnTo>
                    <a:lnTo>
                      <a:pt x="2549" y="195"/>
                    </a:lnTo>
                    <a:lnTo>
                      <a:pt x="2557" y="196"/>
                    </a:lnTo>
                    <a:lnTo>
                      <a:pt x="2565" y="197"/>
                    </a:lnTo>
                    <a:lnTo>
                      <a:pt x="2572" y="198"/>
                    </a:lnTo>
                    <a:lnTo>
                      <a:pt x="2580" y="199"/>
                    </a:lnTo>
                    <a:lnTo>
                      <a:pt x="2589" y="201"/>
                    </a:lnTo>
                    <a:lnTo>
                      <a:pt x="2597" y="203"/>
                    </a:lnTo>
                    <a:lnTo>
                      <a:pt x="2604" y="207"/>
                    </a:lnTo>
                    <a:lnTo>
                      <a:pt x="2611" y="210"/>
                    </a:lnTo>
                    <a:lnTo>
                      <a:pt x="2618" y="212"/>
                    </a:lnTo>
                    <a:lnTo>
                      <a:pt x="2623" y="216"/>
                    </a:lnTo>
                    <a:lnTo>
                      <a:pt x="2629" y="219"/>
                    </a:lnTo>
                    <a:lnTo>
                      <a:pt x="2634" y="224"/>
                    </a:lnTo>
                    <a:lnTo>
                      <a:pt x="2639" y="229"/>
                    </a:lnTo>
                    <a:lnTo>
                      <a:pt x="2643" y="234"/>
                    </a:lnTo>
                    <a:lnTo>
                      <a:pt x="2646" y="241"/>
                    </a:lnTo>
                    <a:lnTo>
                      <a:pt x="2650" y="247"/>
                    </a:lnTo>
                    <a:lnTo>
                      <a:pt x="2652" y="255"/>
                    </a:lnTo>
                    <a:lnTo>
                      <a:pt x="2653" y="262"/>
                    </a:lnTo>
                    <a:lnTo>
                      <a:pt x="2653" y="270"/>
                    </a:lnTo>
                    <a:lnTo>
                      <a:pt x="2653" y="277"/>
                    </a:lnTo>
                    <a:lnTo>
                      <a:pt x="2652" y="284"/>
                    </a:lnTo>
                    <a:lnTo>
                      <a:pt x="2651" y="292"/>
                    </a:lnTo>
                    <a:lnTo>
                      <a:pt x="2650" y="298"/>
                    </a:lnTo>
                    <a:lnTo>
                      <a:pt x="2648" y="305"/>
                    </a:lnTo>
                    <a:lnTo>
                      <a:pt x="2644" y="311"/>
                    </a:lnTo>
                    <a:lnTo>
                      <a:pt x="2642" y="318"/>
                    </a:lnTo>
                    <a:lnTo>
                      <a:pt x="2639" y="323"/>
                    </a:lnTo>
                    <a:lnTo>
                      <a:pt x="2634" y="328"/>
                    </a:lnTo>
                    <a:lnTo>
                      <a:pt x="2631" y="332"/>
                    </a:lnTo>
                    <a:lnTo>
                      <a:pt x="2627" y="338"/>
                    </a:lnTo>
                    <a:lnTo>
                      <a:pt x="2622" y="342"/>
                    </a:lnTo>
                    <a:lnTo>
                      <a:pt x="2617" y="346"/>
                    </a:lnTo>
                    <a:lnTo>
                      <a:pt x="2612" y="352"/>
                    </a:lnTo>
                    <a:lnTo>
                      <a:pt x="2607" y="355"/>
                    </a:lnTo>
                    <a:lnTo>
                      <a:pt x="2601" y="359"/>
                    </a:lnTo>
                    <a:lnTo>
                      <a:pt x="2596" y="362"/>
                    </a:lnTo>
                    <a:lnTo>
                      <a:pt x="2589" y="366"/>
                    </a:lnTo>
                    <a:lnTo>
                      <a:pt x="2582" y="369"/>
                    </a:lnTo>
                    <a:lnTo>
                      <a:pt x="2576" y="372"/>
                    </a:lnTo>
                    <a:lnTo>
                      <a:pt x="2569" y="375"/>
                    </a:lnTo>
                    <a:lnTo>
                      <a:pt x="2564" y="377"/>
                    </a:lnTo>
                    <a:lnTo>
                      <a:pt x="2557" y="379"/>
                    </a:lnTo>
                    <a:lnTo>
                      <a:pt x="2550" y="380"/>
                    </a:lnTo>
                    <a:lnTo>
                      <a:pt x="2544" y="382"/>
                    </a:lnTo>
                    <a:lnTo>
                      <a:pt x="2536" y="383"/>
                    </a:lnTo>
                    <a:lnTo>
                      <a:pt x="2528" y="384"/>
                    </a:lnTo>
                    <a:lnTo>
                      <a:pt x="2522" y="385"/>
                    </a:lnTo>
                    <a:lnTo>
                      <a:pt x="2514" y="386"/>
                    </a:lnTo>
                    <a:lnTo>
                      <a:pt x="2506" y="386"/>
                    </a:lnTo>
                    <a:lnTo>
                      <a:pt x="2498" y="387"/>
                    </a:lnTo>
                    <a:lnTo>
                      <a:pt x="2492" y="387"/>
                    </a:lnTo>
                    <a:lnTo>
                      <a:pt x="2490" y="387"/>
                    </a:lnTo>
                    <a:lnTo>
                      <a:pt x="2488" y="387"/>
                    </a:lnTo>
                    <a:lnTo>
                      <a:pt x="2486" y="387"/>
                    </a:lnTo>
                    <a:lnTo>
                      <a:pt x="2485" y="387"/>
                    </a:lnTo>
                    <a:lnTo>
                      <a:pt x="2483" y="387"/>
                    </a:lnTo>
                    <a:lnTo>
                      <a:pt x="2480" y="387"/>
                    </a:lnTo>
                    <a:lnTo>
                      <a:pt x="2479" y="387"/>
                    </a:lnTo>
                    <a:lnTo>
                      <a:pt x="2477" y="387"/>
                    </a:lnTo>
                    <a:lnTo>
                      <a:pt x="2451" y="386"/>
                    </a:lnTo>
                    <a:lnTo>
                      <a:pt x="2428" y="382"/>
                    </a:lnTo>
                    <a:lnTo>
                      <a:pt x="2407" y="375"/>
                    </a:lnTo>
                    <a:lnTo>
                      <a:pt x="2389" y="366"/>
                    </a:lnTo>
                    <a:lnTo>
                      <a:pt x="2375" y="354"/>
                    </a:lnTo>
                    <a:lnTo>
                      <a:pt x="2365" y="340"/>
                    </a:lnTo>
                    <a:lnTo>
                      <a:pt x="2357" y="323"/>
                    </a:lnTo>
                    <a:lnTo>
                      <a:pt x="2353" y="303"/>
                    </a:lnTo>
                    <a:close/>
                    <a:moveTo>
                      <a:pt x="2722" y="170"/>
                    </a:moveTo>
                    <a:lnTo>
                      <a:pt x="2679" y="170"/>
                    </a:lnTo>
                    <a:lnTo>
                      <a:pt x="2693" y="101"/>
                    </a:lnTo>
                    <a:lnTo>
                      <a:pt x="2740" y="101"/>
                    </a:lnTo>
                    <a:lnTo>
                      <a:pt x="2768" y="11"/>
                    </a:lnTo>
                    <a:lnTo>
                      <a:pt x="2868" y="6"/>
                    </a:lnTo>
                    <a:lnTo>
                      <a:pt x="2849" y="101"/>
                    </a:lnTo>
                    <a:lnTo>
                      <a:pt x="2908" y="101"/>
                    </a:lnTo>
                    <a:lnTo>
                      <a:pt x="2892" y="170"/>
                    </a:lnTo>
                    <a:lnTo>
                      <a:pt x="2835" y="170"/>
                    </a:lnTo>
                    <a:lnTo>
                      <a:pt x="2814" y="267"/>
                    </a:lnTo>
                    <a:lnTo>
                      <a:pt x="2814" y="273"/>
                    </a:lnTo>
                    <a:lnTo>
                      <a:pt x="2813" y="278"/>
                    </a:lnTo>
                    <a:lnTo>
                      <a:pt x="2812" y="284"/>
                    </a:lnTo>
                    <a:lnTo>
                      <a:pt x="2811" y="290"/>
                    </a:lnTo>
                    <a:lnTo>
                      <a:pt x="2811" y="293"/>
                    </a:lnTo>
                    <a:lnTo>
                      <a:pt x="2812" y="296"/>
                    </a:lnTo>
                    <a:lnTo>
                      <a:pt x="2813" y="299"/>
                    </a:lnTo>
                    <a:lnTo>
                      <a:pt x="2814" y="302"/>
                    </a:lnTo>
                    <a:lnTo>
                      <a:pt x="2818" y="303"/>
                    </a:lnTo>
                    <a:lnTo>
                      <a:pt x="2821" y="304"/>
                    </a:lnTo>
                    <a:lnTo>
                      <a:pt x="2826" y="306"/>
                    </a:lnTo>
                    <a:lnTo>
                      <a:pt x="2830" y="306"/>
                    </a:lnTo>
                    <a:lnTo>
                      <a:pt x="2833" y="306"/>
                    </a:lnTo>
                    <a:lnTo>
                      <a:pt x="2837" y="305"/>
                    </a:lnTo>
                    <a:lnTo>
                      <a:pt x="2841" y="305"/>
                    </a:lnTo>
                    <a:lnTo>
                      <a:pt x="2845" y="305"/>
                    </a:lnTo>
                    <a:lnTo>
                      <a:pt x="2851" y="305"/>
                    </a:lnTo>
                    <a:lnTo>
                      <a:pt x="2855" y="303"/>
                    </a:lnTo>
                    <a:lnTo>
                      <a:pt x="2861" y="302"/>
                    </a:lnTo>
                    <a:lnTo>
                      <a:pt x="2866" y="302"/>
                    </a:lnTo>
                    <a:lnTo>
                      <a:pt x="2851" y="379"/>
                    </a:lnTo>
                    <a:lnTo>
                      <a:pt x="2840" y="380"/>
                    </a:lnTo>
                    <a:lnTo>
                      <a:pt x="2829" y="383"/>
                    </a:lnTo>
                    <a:lnTo>
                      <a:pt x="2818" y="384"/>
                    </a:lnTo>
                    <a:lnTo>
                      <a:pt x="2808" y="385"/>
                    </a:lnTo>
                    <a:lnTo>
                      <a:pt x="2799" y="386"/>
                    </a:lnTo>
                    <a:lnTo>
                      <a:pt x="2790" y="386"/>
                    </a:lnTo>
                    <a:lnTo>
                      <a:pt x="2782" y="387"/>
                    </a:lnTo>
                    <a:lnTo>
                      <a:pt x="2775" y="387"/>
                    </a:lnTo>
                    <a:lnTo>
                      <a:pt x="2766" y="387"/>
                    </a:lnTo>
                    <a:lnTo>
                      <a:pt x="2757" y="386"/>
                    </a:lnTo>
                    <a:lnTo>
                      <a:pt x="2749" y="385"/>
                    </a:lnTo>
                    <a:lnTo>
                      <a:pt x="2742" y="384"/>
                    </a:lnTo>
                    <a:lnTo>
                      <a:pt x="2735" y="382"/>
                    </a:lnTo>
                    <a:lnTo>
                      <a:pt x="2728" y="378"/>
                    </a:lnTo>
                    <a:lnTo>
                      <a:pt x="2722" y="375"/>
                    </a:lnTo>
                    <a:lnTo>
                      <a:pt x="2716" y="372"/>
                    </a:lnTo>
                    <a:lnTo>
                      <a:pt x="2712" y="368"/>
                    </a:lnTo>
                    <a:lnTo>
                      <a:pt x="2707" y="362"/>
                    </a:lnTo>
                    <a:lnTo>
                      <a:pt x="2703" y="357"/>
                    </a:lnTo>
                    <a:lnTo>
                      <a:pt x="2701" y="351"/>
                    </a:lnTo>
                    <a:lnTo>
                      <a:pt x="2697" y="343"/>
                    </a:lnTo>
                    <a:lnTo>
                      <a:pt x="2695" y="336"/>
                    </a:lnTo>
                    <a:lnTo>
                      <a:pt x="2694" y="328"/>
                    </a:lnTo>
                    <a:lnTo>
                      <a:pt x="2694" y="320"/>
                    </a:lnTo>
                    <a:lnTo>
                      <a:pt x="2694" y="316"/>
                    </a:lnTo>
                    <a:lnTo>
                      <a:pt x="2694" y="313"/>
                    </a:lnTo>
                    <a:lnTo>
                      <a:pt x="2694" y="309"/>
                    </a:lnTo>
                    <a:lnTo>
                      <a:pt x="2694" y="305"/>
                    </a:lnTo>
                    <a:lnTo>
                      <a:pt x="2694" y="299"/>
                    </a:lnTo>
                    <a:lnTo>
                      <a:pt x="2696" y="295"/>
                    </a:lnTo>
                    <a:lnTo>
                      <a:pt x="2697" y="292"/>
                    </a:lnTo>
                    <a:lnTo>
                      <a:pt x="2697" y="290"/>
                    </a:lnTo>
                    <a:lnTo>
                      <a:pt x="2722" y="170"/>
                    </a:lnTo>
                    <a:close/>
                    <a:moveTo>
                      <a:pt x="3097" y="251"/>
                    </a:moveTo>
                    <a:lnTo>
                      <a:pt x="3090" y="251"/>
                    </a:lnTo>
                    <a:lnTo>
                      <a:pt x="3081" y="252"/>
                    </a:lnTo>
                    <a:lnTo>
                      <a:pt x="3073" y="254"/>
                    </a:lnTo>
                    <a:lnTo>
                      <a:pt x="3066" y="256"/>
                    </a:lnTo>
                    <a:lnTo>
                      <a:pt x="3059" y="258"/>
                    </a:lnTo>
                    <a:lnTo>
                      <a:pt x="3052" y="260"/>
                    </a:lnTo>
                    <a:lnTo>
                      <a:pt x="3047" y="262"/>
                    </a:lnTo>
                    <a:lnTo>
                      <a:pt x="3041" y="264"/>
                    </a:lnTo>
                    <a:lnTo>
                      <a:pt x="3035" y="267"/>
                    </a:lnTo>
                    <a:lnTo>
                      <a:pt x="3030" y="272"/>
                    </a:lnTo>
                    <a:lnTo>
                      <a:pt x="3026" y="275"/>
                    </a:lnTo>
                    <a:lnTo>
                      <a:pt x="3022" y="279"/>
                    </a:lnTo>
                    <a:lnTo>
                      <a:pt x="3019" y="283"/>
                    </a:lnTo>
                    <a:lnTo>
                      <a:pt x="3017" y="288"/>
                    </a:lnTo>
                    <a:lnTo>
                      <a:pt x="3014" y="292"/>
                    </a:lnTo>
                    <a:lnTo>
                      <a:pt x="3013" y="296"/>
                    </a:lnTo>
                    <a:lnTo>
                      <a:pt x="3013" y="298"/>
                    </a:lnTo>
                    <a:lnTo>
                      <a:pt x="3013" y="300"/>
                    </a:lnTo>
                    <a:lnTo>
                      <a:pt x="3012" y="302"/>
                    </a:lnTo>
                    <a:lnTo>
                      <a:pt x="3012" y="303"/>
                    </a:lnTo>
                    <a:lnTo>
                      <a:pt x="3012" y="307"/>
                    </a:lnTo>
                    <a:lnTo>
                      <a:pt x="3013" y="310"/>
                    </a:lnTo>
                    <a:lnTo>
                      <a:pt x="3014" y="313"/>
                    </a:lnTo>
                    <a:lnTo>
                      <a:pt x="3017" y="316"/>
                    </a:lnTo>
                    <a:lnTo>
                      <a:pt x="3020" y="319"/>
                    </a:lnTo>
                    <a:lnTo>
                      <a:pt x="3024" y="321"/>
                    </a:lnTo>
                    <a:lnTo>
                      <a:pt x="3030" y="322"/>
                    </a:lnTo>
                    <a:lnTo>
                      <a:pt x="3035" y="323"/>
                    </a:lnTo>
                    <a:lnTo>
                      <a:pt x="3047" y="321"/>
                    </a:lnTo>
                    <a:lnTo>
                      <a:pt x="3056" y="316"/>
                    </a:lnTo>
                    <a:lnTo>
                      <a:pt x="3065" y="312"/>
                    </a:lnTo>
                    <a:lnTo>
                      <a:pt x="3073" y="306"/>
                    </a:lnTo>
                    <a:lnTo>
                      <a:pt x="3080" y="299"/>
                    </a:lnTo>
                    <a:lnTo>
                      <a:pt x="3085" y="291"/>
                    </a:lnTo>
                    <a:lnTo>
                      <a:pt x="3089" y="282"/>
                    </a:lnTo>
                    <a:lnTo>
                      <a:pt x="3091" y="273"/>
                    </a:lnTo>
                    <a:lnTo>
                      <a:pt x="3097" y="251"/>
                    </a:lnTo>
                    <a:close/>
                    <a:moveTo>
                      <a:pt x="3082" y="341"/>
                    </a:moveTo>
                    <a:lnTo>
                      <a:pt x="3079" y="346"/>
                    </a:lnTo>
                    <a:lnTo>
                      <a:pt x="3074" y="351"/>
                    </a:lnTo>
                    <a:lnTo>
                      <a:pt x="3070" y="355"/>
                    </a:lnTo>
                    <a:lnTo>
                      <a:pt x="3064" y="360"/>
                    </a:lnTo>
                    <a:lnTo>
                      <a:pt x="3058" y="364"/>
                    </a:lnTo>
                    <a:lnTo>
                      <a:pt x="3052" y="368"/>
                    </a:lnTo>
                    <a:lnTo>
                      <a:pt x="3045" y="371"/>
                    </a:lnTo>
                    <a:lnTo>
                      <a:pt x="3038" y="374"/>
                    </a:lnTo>
                    <a:lnTo>
                      <a:pt x="3030" y="377"/>
                    </a:lnTo>
                    <a:lnTo>
                      <a:pt x="3022" y="379"/>
                    </a:lnTo>
                    <a:lnTo>
                      <a:pt x="3013" y="382"/>
                    </a:lnTo>
                    <a:lnTo>
                      <a:pt x="3006" y="384"/>
                    </a:lnTo>
                    <a:lnTo>
                      <a:pt x="2998" y="385"/>
                    </a:lnTo>
                    <a:lnTo>
                      <a:pt x="2989" y="386"/>
                    </a:lnTo>
                    <a:lnTo>
                      <a:pt x="2981" y="387"/>
                    </a:lnTo>
                    <a:lnTo>
                      <a:pt x="2974" y="387"/>
                    </a:lnTo>
                    <a:lnTo>
                      <a:pt x="2968" y="387"/>
                    </a:lnTo>
                    <a:lnTo>
                      <a:pt x="2964" y="386"/>
                    </a:lnTo>
                    <a:lnTo>
                      <a:pt x="2958" y="386"/>
                    </a:lnTo>
                    <a:lnTo>
                      <a:pt x="2953" y="385"/>
                    </a:lnTo>
                    <a:lnTo>
                      <a:pt x="2947" y="384"/>
                    </a:lnTo>
                    <a:lnTo>
                      <a:pt x="2943" y="383"/>
                    </a:lnTo>
                    <a:lnTo>
                      <a:pt x="2937" y="382"/>
                    </a:lnTo>
                    <a:lnTo>
                      <a:pt x="2933" y="380"/>
                    </a:lnTo>
                    <a:lnTo>
                      <a:pt x="2924" y="377"/>
                    </a:lnTo>
                    <a:lnTo>
                      <a:pt x="2916" y="372"/>
                    </a:lnTo>
                    <a:lnTo>
                      <a:pt x="2909" y="367"/>
                    </a:lnTo>
                    <a:lnTo>
                      <a:pt x="2904" y="360"/>
                    </a:lnTo>
                    <a:lnTo>
                      <a:pt x="2902" y="356"/>
                    </a:lnTo>
                    <a:lnTo>
                      <a:pt x="2898" y="353"/>
                    </a:lnTo>
                    <a:lnTo>
                      <a:pt x="2896" y="348"/>
                    </a:lnTo>
                    <a:lnTo>
                      <a:pt x="2895" y="343"/>
                    </a:lnTo>
                    <a:lnTo>
                      <a:pt x="2894" y="339"/>
                    </a:lnTo>
                    <a:lnTo>
                      <a:pt x="2893" y="335"/>
                    </a:lnTo>
                    <a:lnTo>
                      <a:pt x="2892" y="329"/>
                    </a:lnTo>
                    <a:lnTo>
                      <a:pt x="2892" y="324"/>
                    </a:lnTo>
                    <a:lnTo>
                      <a:pt x="2892" y="322"/>
                    </a:lnTo>
                    <a:lnTo>
                      <a:pt x="2892" y="318"/>
                    </a:lnTo>
                    <a:lnTo>
                      <a:pt x="2892" y="314"/>
                    </a:lnTo>
                    <a:lnTo>
                      <a:pt x="2892" y="309"/>
                    </a:lnTo>
                    <a:lnTo>
                      <a:pt x="2894" y="298"/>
                    </a:lnTo>
                    <a:lnTo>
                      <a:pt x="2896" y="289"/>
                    </a:lnTo>
                    <a:lnTo>
                      <a:pt x="2901" y="280"/>
                    </a:lnTo>
                    <a:lnTo>
                      <a:pt x="2905" y="271"/>
                    </a:lnTo>
                    <a:lnTo>
                      <a:pt x="2911" y="263"/>
                    </a:lnTo>
                    <a:lnTo>
                      <a:pt x="2917" y="256"/>
                    </a:lnTo>
                    <a:lnTo>
                      <a:pt x="2925" y="249"/>
                    </a:lnTo>
                    <a:lnTo>
                      <a:pt x="2933" y="243"/>
                    </a:lnTo>
                    <a:lnTo>
                      <a:pt x="2942" y="238"/>
                    </a:lnTo>
                    <a:lnTo>
                      <a:pt x="2951" y="232"/>
                    </a:lnTo>
                    <a:lnTo>
                      <a:pt x="2960" y="228"/>
                    </a:lnTo>
                    <a:lnTo>
                      <a:pt x="2970" y="224"/>
                    </a:lnTo>
                    <a:lnTo>
                      <a:pt x="2980" y="219"/>
                    </a:lnTo>
                    <a:lnTo>
                      <a:pt x="2990" y="216"/>
                    </a:lnTo>
                    <a:lnTo>
                      <a:pt x="3000" y="214"/>
                    </a:lnTo>
                    <a:lnTo>
                      <a:pt x="3010" y="212"/>
                    </a:lnTo>
                    <a:lnTo>
                      <a:pt x="3021" y="210"/>
                    </a:lnTo>
                    <a:lnTo>
                      <a:pt x="3031" y="208"/>
                    </a:lnTo>
                    <a:lnTo>
                      <a:pt x="3043" y="207"/>
                    </a:lnTo>
                    <a:lnTo>
                      <a:pt x="3054" y="204"/>
                    </a:lnTo>
                    <a:lnTo>
                      <a:pt x="3066" y="203"/>
                    </a:lnTo>
                    <a:lnTo>
                      <a:pt x="3079" y="201"/>
                    </a:lnTo>
                    <a:lnTo>
                      <a:pt x="3091" y="201"/>
                    </a:lnTo>
                    <a:lnTo>
                      <a:pt x="3104" y="200"/>
                    </a:lnTo>
                    <a:lnTo>
                      <a:pt x="3106" y="196"/>
                    </a:lnTo>
                    <a:lnTo>
                      <a:pt x="3108" y="192"/>
                    </a:lnTo>
                    <a:lnTo>
                      <a:pt x="3110" y="188"/>
                    </a:lnTo>
                    <a:lnTo>
                      <a:pt x="3110" y="185"/>
                    </a:lnTo>
                    <a:lnTo>
                      <a:pt x="3108" y="180"/>
                    </a:lnTo>
                    <a:lnTo>
                      <a:pt x="3107" y="176"/>
                    </a:lnTo>
                    <a:lnTo>
                      <a:pt x="3104" y="171"/>
                    </a:lnTo>
                    <a:lnTo>
                      <a:pt x="3101" y="168"/>
                    </a:lnTo>
                    <a:lnTo>
                      <a:pt x="3095" y="166"/>
                    </a:lnTo>
                    <a:lnTo>
                      <a:pt x="3090" y="164"/>
                    </a:lnTo>
                    <a:lnTo>
                      <a:pt x="3083" y="163"/>
                    </a:lnTo>
                    <a:lnTo>
                      <a:pt x="3077" y="162"/>
                    </a:lnTo>
                    <a:lnTo>
                      <a:pt x="3070" y="163"/>
                    </a:lnTo>
                    <a:lnTo>
                      <a:pt x="3062" y="164"/>
                    </a:lnTo>
                    <a:lnTo>
                      <a:pt x="3054" y="167"/>
                    </a:lnTo>
                    <a:lnTo>
                      <a:pt x="3048" y="170"/>
                    </a:lnTo>
                    <a:lnTo>
                      <a:pt x="3041" y="175"/>
                    </a:lnTo>
                    <a:lnTo>
                      <a:pt x="3037" y="180"/>
                    </a:lnTo>
                    <a:lnTo>
                      <a:pt x="3033" y="185"/>
                    </a:lnTo>
                    <a:lnTo>
                      <a:pt x="3031" y="192"/>
                    </a:lnTo>
                    <a:lnTo>
                      <a:pt x="2926" y="183"/>
                    </a:lnTo>
                    <a:lnTo>
                      <a:pt x="2932" y="172"/>
                    </a:lnTo>
                    <a:lnTo>
                      <a:pt x="2938" y="162"/>
                    </a:lnTo>
                    <a:lnTo>
                      <a:pt x="2945" y="153"/>
                    </a:lnTo>
                    <a:lnTo>
                      <a:pt x="2953" y="144"/>
                    </a:lnTo>
                    <a:lnTo>
                      <a:pt x="2961" y="136"/>
                    </a:lnTo>
                    <a:lnTo>
                      <a:pt x="2971" y="129"/>
                    </a:lnTo>
                    <a:lnTo>
                      <a:pt x="2981" y="122"/>
                    </a:lnTo>
                    <a:lnTo>
                      <a:pt x="2992" y="117"/>
                    </a:lnTo>
                    <a:lnTo>
                      <a:pt x="3005" y="113"/>
                    </a:lnTo>
                    <a:lnTo>
                      <a:pt x="3017" y="108"/>
                    </a:lnTo>
                    <a:lnTo>
                      <a:pt x="3030" y="104"/>
                    </a:lnTo>
                    <a:lnTo>
                      <a:pt x="3043" y="101"/>
                    </a:lnTo>
                    <a:lnTo>
                      <a:pt x="3056" y="99"/>
                    </a:lnTo>
                    <a:lnTo>
                      <a:pt x="3071" y="97"/>
                    </a:lnTo>
                    <a:lnTo>
                      <a:pt x="3085" y="96"/>
                    </a:lnTo>
                    <a:lnTo>
                      <a:pt x="3100" y="96"/>
                    </a:lnTo>
                    <a:lnTo>
                      <a:pt x="3108" y="96"/>
                    </a:lnTo>
                    <a:lnTo>
                      <a:pt x="3117" y="97"/>
                    </a:lnTo>
                    <a:lnTo>
                      <a:pt x="3126" y="97"/>
                    </a:lnTo>
                    <a:lnTo>
                      <a:pt x="3134" y="98"/>
                    </a:lnTo>
                    <a:lnTo>
                      <a:pt x="3142" y="99"/>
                    </a:lnTo>
                    <a:lnTo>
                      <a:pt x="3149" y="100"/>
                    </a:lnTo>
                    <a:lnTo>
                      <a:pt x="3156" y="101"/>
                    </a:lnTo>
                    <a:lnTo>
                      <a:pt x="3163" y="102"/>
                    </a:lnTo>
                    <a:lnTo>
                      <a:pt x="3169" y="103"/>
                    </a:lnTo>
                    <a:lnTo>
                      <a:pt x="3176" y="105"/>
                    </a:lnTo>
                    <a:lnTo>
                      <a:pt x="3181" y="107"/>
                    </a:lnTo>
                    <a:lnTo>
                      <a:pt x="3187" y="111"/>
                    </a:lnTo>
                    <a:lnTo>
                      <a:pt x="3192" y="114"/>
                    </a:lnTo>
                    <a:lnTo>
                      <a:pt x="3197" y="116"/>
                    </a:lnTo>
                    <a:lnTo>
                      <a:pt x="3201" y="120"/>
                    </a:lnTo>
                    <a:lnTo>
                      <a:pt x="3206" y="123"/>
                    </a:lnTo>
                    <a:lnTo>
                      <a:pt x="3209" y="128"/>
                    </a:lnTo>
                    <a:lnTo>
                      <a:pt x="3212" y="132"/>
                    </a:lnTo>
                    <a:lnTo>
                      <a:pt x="3215" y="137"/>
                    </a:lnTo>
                    <a:lnTo>
                      <a:pt x="3217" y="143"/>
                    </a:lnTo>
                    <a:lnTo>
                      <a:pt x="3219" y="149"/>
                    </a:lnTo>
                    <a:lnTo>
                      <a:pt x="3220" y="155"/>
                    </a:lnTo>
                    <a:lnTo>
                      <a:pt x="3221" y="162"/>
                    </a:lnTo>
                    <a:lnTo>
                      <a:pt x="3221" y="168"/>
                    </a:lnTo>
                    <a:lnTo>
                      <a:pt x="3221" y="171"/>
                    </a:lnTo>
                    <a:lnTo>
                      <a:pt x="3220" y="178"/>
                    </a:lnTo>
                    <a:lnTo>
                      <a:pt x="3219" y="185"/>
                    </a:lnTo>
                    <a:lnTo>
                      <a:pt x="3218" y="195"/>
                    </a:lnTo>
                    <a:lnTo>
                      <a:pt x="3189" y="327"/>
                    </a:lnTo>
                    <a:lnTo>
                      <a:pt x="3189" y="330"/>
                    </a:lnTo>
                    <a:lnTo>
                      <a:pt x="3188" y="334"/>
                    </a:lnTo>
                    <a:lnTo>
                      <a:pt x="3188" y="338"/>
                    </a:lnTo>
                    <a:lnTo>
                      <a:pt x="3187" y="342"/>
                    </a:lnTo>
                    <a:lnTo>
                      <a:pt x="3186" y="347"/>
                    </a:lnTo>
                    <a:lnTo>
                      <a:pt x="3186" y="353"/>
                    </a:lnTo>
                    <a:lnTo>
                      <a:pt x="3185" y="359"/>
                    </a:lnTo>
                    <a:lnTo>
                      <a:pt x="3185" y="366"/>
                    </a:lnTo>
                    <a:lnTo>
                      <a:pt x="3185" y="372"/>
                    </a:lnTo>
                    <a:lnTo>
                      <a:pt x="3186" y="377"/>
                    </a:lnTo>
                    <a:lnTo>
                      <a:pt x="3187" y="382"/>
                    </a:lnTo>
                    <a:lnTo>
                      <a:pt x="3187" y="383"/>
                    </a:lnTo>
                    <a:lnTo>
                      <a:pt x="3079" y="383"/>
                    </a:lnTo>
                    <a:lnTo>
                      <a:pt x="3079" y="382"/>
                    </a:lnTo>
                    <a:lnTo>
                      <a:pt x="3079" y="380"/>
                    </a:lnTo>
                    <a:lnTo>
                      <a:pt x="3079" y="379"/>
                    </a:lnTo>
                    <a:lnTo>
                      <a:pt x="3079" y="377"/>
                    </a:lnTo>
                    <a:lnTo>
                      <a:pt x="3079" y="376"/>
                    </a:lnTo>
                    <a:lnTo>
                      <a:pt x="3077" y="374"/>
                    </a:lnTo>
                    <a:lnTo>
                      <a:pt x="3077" y="373"/>
                    </a:lnTo>
                    <a:lnTo>
                      <a:pt x="3077" y="372"/>
                    </a:lnTo>
                    <a:lnTo>
                      <a:pt x="3077" y="370"/>
                    </a:lnTo>
                    <a:lnTo>
                      <a:pt x="3079" y="366"/>
                    </a:lnTo>
                    <a:lnTo>
                      <a:pt x="3079" y="361"/>
                    </a:lnTo>
                    <a:lnTo>
                      <a:pt x="3080" y="356"/>
                    </a:lnTo>
                    <a:lnTo>
                      <a:pt x="3081" y="350"/>
                    </a:lnTo>
                    <a:lnTo>
                      <a:pt x="3082" y="342"/>
                    </a:lnTo>
                    <a:lnTo>
                      <a:pt x="3082" y="341"/>
                    </a:lnTo>
                    <a:close/>
                    <a:moveTo>
                      <a:pt x="3281" y="170"/>
                    </a:moveTo>
                    <a:lnTo>
                      <a:pt x="3239" y="170"/>
                    </a:lnTo>
                    <a:lnTo>
                      <a:pt x="3252" y="101"/>
                    </a:lnTo>
                    <a:lnTo>
                      <a:pt x="3300" y="101"/>
                    </a:lnTo>
                    <a:lnTo>
                      <a:pt x="3327" y="11"/>
                    </a:lnTo>
                    <a:lnTo>
                      <a:pt x="3427" y="6"/>
                    </a:lnTo>
                    <a:lnTo>
                      <a:pt x="3408" y="101"/>
                    </a:lnTo>
                    <a:lnTo>
                      <a:pt x="3469" y="101"/>
                    </a:lnTo>
                    <a:lnTo>
                      <a:pt x="3451" y="170"/>
                    </a:lnTo>
                    <a:lnTo>
                      <a:pt x="3395" y="170"/>
                    </a:lnTo>
                    <a:lnTo>
                      <a:pt x="3374" y="267"/>
                    </a:lnTo>
                    <a:lnTo>
                      <a:pt x="3374" y="273"/>
                    </a:lnTo>
                    <a:lnTo>
                      <a:pt x="3373" y="278"/>
                    </a:lnTo>
                    <a:lnTo>
                      <a:pt x="3371" y="284"/>
                    </a:lnTo>
                    <a:lnTo>
                      <a:pt x="3370" y="290"/>
                    </a:lnTo>
                    <a:lnTo>
                      <a:pt x="3370" y="293"/>
                    </a:lnTo>
                    <a:lnTo>
                      <a:pt x="3371" y="296"/>
                    </a:lnTo>
                    <a:lnTo>
                      <a:pt x="3373" y="299"/>
                    </a:lnTo>
                    <a:lnTo>
                      <a:pt x="3374" y="302"/>
                    </a:lnTo>
                    <a:lnTo>
                      <a:pt x="3377" y="303"/>
                    </a:lnTo>
                    <a:lnTo>
                      <a:pt x="3380" y="304"/>
                    </a:lnTo>
                    <a:lnTo>
                      <a:pt x="3385" y="306"/>
                    </a:lnTo>
                    <a:lnTo>
                      <a:pt x="3389" y="306"/>
                    </a:lnTo>
                    <a:lnTo>
                      <a:pt x="3392" y="306"/>
                    </a:lnTo>
                    <a:lnTo>
                      <a:pt x="3396" y="305"/>
                    </a:lnTo>
                    <a:lnTo>
                      <a:pt x="3400" y="305"/>
                    </a:lnTo>
                    <a:lnTo>
                      <a:pt x="3405" y="305"/>
                    </a:lnTo>
                    <a:lnTo>
                      <a:pt x="3410" y="305"/>
                    </a:lnTo>
                    <a:lnTo>
                      <a:pt x="3416" y="303"/>
                    </a:lnTo>
                    <a:lnTo>
                      <a:pt x="3420" y="302"/>
                    </a:lnTo>
                    <a:lnTo>
                      <a:pt x="3426" y="302"/>
                    </a:lnTo>
                    <a:lnTo>
                      <a:pt x="3410" y="379"/>
                    </a:lnTo>
                    <a:lnTo>
                      <a:pt x="3399" y="380"/>
                    </a:lnTo>
                    <a:lnTo>
                      <a:pt x="3388" y="383"/>
                    </a:lnTo>
                    <a:lnTo>
                      <a:pt x="3378" y="384"/>
                    </a:lnTo>
                    <a:lnTo>
                      <a:pt x="3368" y="385"/>
                    </a:lnTo>
                    <a:lnTo>
                      <a:pt x="3359" y="386"/>
                    </a:lnTo>
                    <a:lnTo>
                      <a:pt x="3350" y="386"/>
                    </a:lnTo>
                    <a:lnTo>
                      <a:pt x="3343" y="387"/>
                    </a:lnTo>
                    <a:lnTo>
                      <a:pt x="3335" y="387"/>
                    </a:lnTo>
                    <a:lnTo>
                      <a:pt x="3326" y="387"/>
                    </a:lnTo>
                    <a:lnTo>
                      <a:pt x="3317" y="386"/>
                    </a:lnTo>
                    <a:lnTo>
                      <a:pt x="3310" y="385"/>
                    </a:lnTo>
                    <a:lnTo>
                      <a:pt x="3302" y="384"/>
                    </a:lnTo>
                    <a:lnTo>
                      <a:pt x="3294" y="382"/>
                    </a:lnTo>
                    <a:lnTo>
                      <a:pt x="3287" y="378"/>
                    </a:lnTo>
                    <a:lnTo>
                      <a:pt x="3282" y="375"/>
                    </a:lnTo>
                    <a:lnTo>
                      <a:pt x="3276" y="372"/>
                    </a:lnTo>
                    <a:lnTo>
                      <a:pt x="3271" y="368"/>
                    </a:lnTo>
                    <a:lnTo>
                      <a:pt x="3266" y="362"/>
                    </a:lnTo>
                    <a:lnTo>
                      <a:pt x="3263" y="357"/>
                    </a:lnTo>
                    <a:lnTo>
                      <a:pt x="3260" y="351"/>
                    </a:lnTo>
                    <a:lnTo>
                      <a:pt x="3258" y="343"/>
                    </a:lnTo>
                    <a:lnTo>
                      <a:pt x="3255" y="336"/>
                    </a:lnTo>
                    <a:lnTo>
                      <a:pt x="3254" y="328"/>
                    </a:lnTo>
                    <a:lnTo>
                      <a:pt x="3254" y="320"/>
                    </a:lnTo>
                    <a:lnTo>
                      <a:pt x="3254" y="316"/>
                    </a:lnTo>
                    <a:lnTo>
                      <a:pt x="3254" y="313"/>
                    </a:lnTo>
                    <a:lnTo>
                      <a:pt x="3254" y="309"/>
                    </a:lnTo>
                    <a:lnTo>
                      <a:pt x="3254" y="305"/>
                    </a:lnTo>
                    <a:lnTo>
                      <a:pt x="3254" y="299"/>
                    </a:lnTo>
                    <a:lnTo>
                      <a:pt x="3256" y="295"/>
                    </a:lnTo>
                    <a:lnTo>
                      <a:pt x="3258" y="292"/>
                    </a:lnTo>
                    <a:lnTo>
                      <a:pt x="3258" y="290"/>
                    </a:lnTo>
                    <a:lnTo>
                      <a:pt x="3281" y="170"/>
                    </a:lnTo>
                    <a:close/>
                    <a:moveTo>
                      <a:pt x="3658" y="251"/>
                    </a:moveTo>
                    <a:lnTo>
                      <a:pt x="3649" y="251"/>
                    </a:lnTo>
                    <a:lnTo>
                      <a:pt x="3641" y="252"/>
                    </a:lnTo>
                    <a:lnTo>
                      <a:pt x="3633" y="254"/>
                    </a:lnTo>
                    <a:lnTo>
                      <a:pt x="3626" y="256"/>
                    </a:lnTo>
                    <a:lnTo>
                      <a:pt x="3619" y="258"/>
                    </a:lnTo>
                    <a:lnTo>
                      <a:pt x="3612" y="260"/>
                    </a:lnTo>
                    <a:lnTo>
                      <a:pt x="3606" y="262"/>
                    </a:lnTo>
                    <a:lnTo>
                      <a:pt x="3600" y="264"/>
                    </a:lnTo>
                    <a:lnTo>
                      <a:pt x="3595" y="267"/>
                    </a:lnTo>
                    <a:lnTo>
                      <a:pt x="3589" y="272"/>
                    </a:lnTo>
                    <a:lnTo>
                      <a:pt x="3585" y="275"/>
                    </a:lnTo>
                    <a:lnTo>
                      <a:pt x="3581" y="279"/>
                    </a:lnTo>
                    <a:lnTo>
                      <a:pt x="3578" y="283"/>
                    </a:lnTo>
                    <a:lnTo>
                      <a:pt x="3576" y="288"/>
                    </a:lnTo>
                    <a:lnTo>
                      <a:pt x="3574" y="292"/>
                    </a:lnTo>
                    <a:lnTo>
                      <a:pt x="3573" y="296"/>
                    </a:lnTo>
                    <a:lnTo>
                      <a:pt x="3573" y="298"/>
                    </a:lnTo>
                    <a:lnTo>
                      <a:pt x="3573" y="300"/>
                    </a:lnTo>
                    <a:lnTo>
                      <a:pt x="3571" y="302"/>
                    </a:lnTo>
                    <a:lnTo>
                      <a:pt x="3571" y="303"/>
                    </a:lnTo>
                    <a:lnTo>
                      <a:pt x="3571" y="307"/>
                    </a:lnTo>
                    <a:lnTo>
                      <a:pt x="3573" y="310"/>
                    </a:lnTo>
                    <a:lnTo>
                      <a:pt x="3575" y="313"/>
                    </a:lnTo>
                    <a:lnTo>
                      <a:pt x="3577" y="316"/>
                    </a:lnTo>
                    <a:lnTo>
                      <a:pt x="3580" y="319"/>
                    </a:lnTo>
                    <a:lnTo>
                      <a:pt x="3585" y="321"/>
                    </a:lnTo>
                    <a:lnTo>
                      <a:pt x="3590" y="322"/>
                    </a:lnTo>
                    <a:lnTo>
                      <a:pt x="3596" y="323"/>
                    </a:lnTo>
                    <a:lnTo>
                      <a:pt x="3607" y="321"/>
                    </a:lnTo>
                    <a:lnTo>
                      <a:pt x="3617" y="316"/>
                    </a:lnTo>
                    <a:lnTo>
                      <a:pt x="3626" y="312"/>
                    </a:lnTo>
                    <a:lnTo>
                      <a:pt x="3633" y="306"/>
                    </a:lnTo>
                    <a:lnTo>
                      <a:pt x="3640" y="299"/>
                    </a:lnTo>
                    <a:lnTo>
                      <a:pt x="3644" y="291"/>
                    </a:lnTo>
                    <a:lnTo>
                      <a:pt x="3648" y="282"/>
                    </a:lnTo>
                    <a:lnTo>
                      <a:pt x="3650" y="273"/>
                    </a:lnTo>
                    <a:lnTo>
                      <a:pt x="3658" y="251"/>
                    </a:lnTo>
                    <a:close/>
                    <a:moveTo>
                      <a:pt x="3642" y="341"/>
                    </a:moveTo>
                    <a:lnTo>
                      <a:pt x="3639" y="346"/>
                    </a:lnTo>
                    <a:lnTo>
                      <a:pt x="3634" y="351"/>
                    </a:lnTo>
                    <a:lnTo>
                      <a:pt x="3630" y="355"/>
                    </a:lnTo>
                    <a:lnTo>
                      <a:pt x="3624" y="360"/>
                    </a:lnTo>
                    <a:lnTo>
                      <a:pt x="3618" y="364"/>
                    </a:lnTo>
                    <a:lnTo>
                      <a:pt x="3611" y="368"/>
                    </a:lnTo>
                    <a:lnTo>
                      <a:pt x="3605" y="371"/>
                    </a:lnTo>
                    <a:lnTo>
                      <a:pt x="3597" y="374"/>
                    </a:lnTo>
                    <a:lnTo>
                      <a:pt x="3589" y="377"/>
                    </a:lnTo>
                    <a:lnTo>
                      <a:pt x="3581" y="379"/>
                    </a:lnTo>
                    <a:lnTo>
                      <a:pt x="3574" y="382"/>
                    </a:lnTo>
                    <a:lnTo>
                      <a:pt x="3566" y="384"/>
                    </a:lnTo>
                    <a:lnTo>
                      <a:pt x="3557" y="385"/>
                    </a:lnTo>
                    <a:lnTo>
                      <a:pt x="3549" y="386"/>
                    </a:lnTo>
                    <a:lnTo>
                      <a:pt x="3542" y="387"/>
                    </a:lnTo>
                    <a:lnTo>
                      <a:pt x="3534" y="387"/>
                    </a:lnTo>
                    <a:lnTo>
                      <a:pt x="3528" y="387"/>
                    </a:lnTo>
                    <a:lnTo>
                      <a:pt x="3523" y="386"/>
                    </a:lnTo>
                    <a:lnTo>
                      <a:pt x="3517" y="386"/>
                    </a:lnTo>
                    <a:lnTo>
                      <a:pt x="3512" y="385"/>
                    </a:lnTo>
                    <a:lnTo>
                      <a:pt x="3506" y="384"/>
                    </a:lnTo>
                    <a:lnTo>
                      <a:pt x="3502" y="383"/>
                    </a:lnTo>
                    <a:lnTo>
                      <a:pt x="3496" y="382"/>
                    </a:lnTo>
                    <a:lnTo>
                      <a:pt x="3492" y="380"/>
                    </a:lnTo>
                    <a:lnTo>
                      <a:pt x="3484" y="377"/>
                    </a:lnTo>
                    <a:lnTo>
                      <a:pt x="3476" y="372"/>
                    </a:lnTo>
                    <a:lnTo>
                      <a:pt x="3469" y="367"/>
                    </a:lnTo>
                    <a:lnTo>
                      <a:pt x="3463" y="360"/>
                    </a:lnTo>
                    <a:lnTo>
                      <a:pt x="3461" y="356"/>
                    </a:lnTo>
                    <a:lnTo>
                      <a:pt x="3459" y="353"/>
                    </a:lnTo>
                    <a:lnTo>
                      <a:pt x="3457" y="348"/>
                    </a:lnTo>
                    <a:lnTo>
                      <a:pt x="3454" y="343"/>
                    </a:lnTo>
                    <a:lnTo>
                      <a:pt x="3453" y="339"/>
                    </a:lnTo>
                    <a:lnTo>
                      <a:pt x="3452" y="335"/>
                    </a:lnTo>
                    <a:lnTo>
                      <a:pt x="3451" y="329"/>
                    </a:lnTo>
                    <a:lnTo>
                      <a:pt x="3451" y="324"/>
                    </a:lnTo>
                    <a:lnTo>
                      <a:pt x="3451" y="322"/>
                    </a:lnTo>
                    <a:lnTo>
                      <a:pt x="3451" y="318"/>
                    </a:lnTo>
                    <a:lnTo>
                      <a:pt x="3451" y="314"/>
                    </a:lnTo>
                    <a:lnTo>
                      <a:pt x="3451" y="309"/>
                    </a:lnTo>
                    <a:lnTo>
                      <a:pt x="3453" y="298"/>
                    </a:lnTo>
                    <a:lnTo>
                      <a:pt x="3455" y="289"/>
                    </a:lnTo>
                    <a:lnTo>
                      <a:pt x="3460" y="280"/>
                    </a:lnTo>
                    <a:lnTo>
                      <a:pt x="3464" y="271"/>
                    </a:lnTo>
                    <a:lnTo>
                      <a:pt x="3470" y="263"/>
                    </a:lnTo>
                    <a:lnTo>
                      <a:pt x="3476" y="256"/>
                    </a:lnTo>
                    <a:lnTo>
                      <a:pt x="3484" y="249"/>
                    </a:lnTo>
                    <a:lnTo>
                      <a:pt x="3492" y="243"/>
                    </a:lnTo>
                    <a:lnTo>
                      <a:pt x="3501" y="238"/>
                    </a:lnTo>
                    <a:lnTo>
                      <a:pt x="3511" y="232"/>
                    </a:lnTo>
                    <a:lnTo>
                      <a:pt x="3520" y="228"/>
                    </a:lnTo>
                    <a:lnTo>
                      <a:pt x="3529" y="224"/>
                    </a:lnTo>
                    <a:lnTo>
                      <a:pt x="3539" y="219"/>
                    </a:lnTo>
                    <a:lnTo>
                      <a:pt x="3549" y="216"/>
                    </a:lnTo>
                    <a:lnTo>
                      <a:pt x="3559" y="214"/>
                    </a:lnTo>
                    <a:lnTo>
                      <a:pt x="3569" y="212"/>
                    </a:lnTo>
                    <a:lnTo>
                      <a:pt x="3580" y="210"/>
                    </a:lnTo>
                    <a:lnTo>
                      <a:pt x="3591" y="208"/>
                    </a:lnTo>
                    <a:lnTo>
                      <a:pt x="3602" y="207"/>
                    </a:lnTo>
                    <a:lnTo>
                      <a:pt x="3615" y="204"/>
                    </a:lnTo>
                    <a:lnTo>
                      <a:pt x="3627" y="203"/>
                    </a:lnTo>
                    <a:lnTo>
                      <a:pt x="3639" y="201"/>
                    </a:lnTo>
                    <a:lnTo>
                      <a:pt x="3651" y="201"/>
                    </a:lnTo>
                    <a:lnTo>
                      <a:pt x="3664" y="200"/>
                    </a:lnTo>
                    <a:lnTo>
                      <a:pt x="3666" y="196"/>
                    </a:lnTo>
                    <a:lnTo>
                      <a:pt x="3668" y="192"/>
                    </a:lnTo>
                    <a:lnTo>
                      <a:pt x="3669" y="188"/>
                    </a:lnTo>
                    <a:lnTo>
                      <a:pt x="3669" y="185"/>
                    </a:lnTo>
                    <a:lnTo>
                      <a:pt x="3668" y="180"/>
                    </a:lnTo>
                    <a:lnTo>
                      <a:pt x="3666" y="176"/>
                    </a:lnTo>
                    <a:lnTo>
                      <a:pt x="3664" y="171"/>
                    </a:lnTo>
                    <a:lnTo>
                      <a:pt x="3661" y="168"/>
                    </a:lnTo>
                    <a:lnTo>
                      <a:pt x="3655" y="166"/>
                    </a:lnTo>
                    <a:lnTo>
                      <a:pt x="3649" y="164"/>
                    </a:lnTo>
                    <a:lnTo>
                      <a:pt x="3643" y="163"/>
                    </a:lnTo>
                    <a:lnTo>
                      <a:pt x="3637" y="162"/>
                    </a:lnTo>
                    <a:lnTo>
                      <a:pt x="3629" y="163"/>
                    </a:lnTo>
                    <a:lnTo>
                      <a:pt x="3621" y="164"/>
                    </a:lnTo>
                    <a:lnTo>
                      <a:pt x="3615" y="167"/>
                    </a:lnTo>
                    <a:lnTo>
                      <a:pt x="3608" y="170"/>
                    </a:lnTo>
                    <a:lnTo>
                      <a:pt x="3601" y="175"/>
                    </a:lnTo>
                    <a:lnTo>
                      <a:pt x="3597" y="180"/>
                    </a:lnTo>
                    <a:lnTo>
                      <a:pt x="3592" y="185"/>
                    </a:lnTo>
                    <a:lnTo>
                      <a:pt x="3590" y="192"/>
                    </a:lnTo>
                    <a:lnTo>
                      <a:pt x="3485" y="183"/>
                    </a:lnTo>
                    <a:lnTo>
                      <a:pt x="3491" y="172"/>
                    </a:lnTo>
                    <a:lnTo>
                      <a:pt x="3497" y="162"/>
                    </a:lnTo>
                    <a:lnTo>
                      <a:pt x="3505" y="153"/>
                    </a:lnTo>
                    <a:lnTo>
                      <a:pt x="3513" y="144"/>
                    </a:lnTo>
                    <a:lnTo>
                      <a:pt x="3522" y="136"/>
                    </a:lnTo>
                    <a:lnTo>
                      <a:pt x="3531" y="129"/>
                    </a:lnTo>
                    <a:lnTo>
                      <a:pt x="3542" y="122"/>
                    </a:lnTo>
                    <a:lnTo>
                      <a:pt x="3553" y="117"/>
                    </a:lnTo>
                    <a:lnTo>
                      <a:pt x="3565" y="113"/>
                    </a:lnTo>
                    <a:lnTo>
                      <a:pt x="3577" y="108"/>
                    </a:lnTo>
                    <a:lnTo>
                      <a:pt x="3589" y="104"/>
                    </a:lnTo>
                    <a:lnTo>
                      <a:pt x="3602" y="101"/>
                    </a:lnTo>
                    <a:lnTo>
                      <a:pt x="3616" y="99"/>
                    </a:lnTo>
                    <a:lnTo>
                      <a:pt x="3630" y="97"/>
                    </a:lnTo>
                    <a:lnTo>
                      <a:pt x="3644" y="96"/>
                    </a:lnTo>
                    <a:lnTo>
                      <a:pt x="3659" y="96"/>
                    </a:lnTo>
                    <a:lnTo>
                      <a:pt x="3668" y="96"/>
                    </a:lnTo>
                    <a:lnTo>
                      <a:pt x="3676" y="97"/>
                    </a:lnTo>
                    <a:lnTo>
                      <a:pt x="3685" y="97"/>
                    </a:lnTo>
                    <a:lnTo>
                      <a:pt x="3693" y="98"/>
                    </a:lnTo>
                    <a:lnTo>
                      <a:pt x="3701" y="99"/>
                    </a:lnTo>
                    <a:lnTo>
                      <a:pt x="3708" y="100"/>
                    </a:lnTo>
                    <a:lnTo>
                      <a:pt x="3716" y="101"/>
                    </a:lnTo>
                    <a:lnTo>
                      <a:pt x="3723" y="102"/>
                    </a:lnTo>
                    <a:lnTo>
                      <a:pt x="3729" y="103"/>
                    </a:lnTo>
                    <a:lnTo>
                      <a:pt x="3735" y="105"/>
                    </a:lnTo>
                    <a:lnTo>
                      <a:pt x="3741" y="107"/>
                    </a:lnTo>
                    <a:lnTo>
                      <a:pt x="3746" y="111"/>
                    </a:lnTo>
                    <a:lnTo>
                      <a:pt x="3752" y="114"/>
                    </a:lnTo>
                    <a:lnTo>
                      <a:pt x="3756" y="116"/>
                    </a:lnTo>
                    <a:lnTo>
                      <a:pt x="3760" y="120"/>
                    </a:lnTo>
                    <a:lnTo>
                      <a:pt x="3765" y="123"/>
                    </a:lnTo>
                    <a:lnTo>
                      <a:pt x="3768" y="128"/>
                    </a:lnTo>
                    <a:lnTo>
                      <a:pt x="3771" y="132"/>
                    </a:lnTo>
                    <a:lnTo>
                      <a:pt x="3775" y="137"/>
                    </a:lnTo>
                    <a:lnTo>
                      <a:pt x="3777" y="143"/>
                    </a:lnTo>
                    <a:lnTo>
                      <a:pt x="3778" y="149"/>
                    </a:lnTo>
                    <a:lnTo>
                      <a:pt x="3779" y="155"/>
                    </a:lnTo>
                    <a:lnTo>
                      <a:pt x="3780" y="162"/>
                    </a:lnTo>
                    <a:lnTo>
                      <a:pt x="3780" y="168"/>
                    </a:lnTo>
                    <a:lnTo>
                      <a:pt x="3780" y="171"/>
                    </a:lnTo>
                    <a:lnTo>
                      <a:pt x="3779" y="178"/>
                    </a:lnTo>
                    <a:lnTo>
                      <a:pt x="3778" y="185"/>
                    </a:lnTo>
                    <a:lnTo>
                      <a:pt x="3777" y="195"/>
                    </a:lnTo>
                    <a:lnTo>
                      <a:pt x="3748" y="327"/>
                    </a:lnTo>
                    <a:lnTo>
                      <a:pt x="3748" y="330"/>
                    </a:lnTo>
                    <a:lnTo>
                      <a:pt x="3748" y="334"/>
                    </a:lnTo>
                    <a:lnTo>
                      <a:pt x="3747" y="338"/>
                    </a:lnTo>
                    <a:lnTo>
                      <a:pt x="3747" y="342"/>
                    </a:lnTo>
                    <a:lnTo>
                      <a:pt x="3746" y="347"/>
                    </a:lnTo>
                    <a:lnTo>
                      <a:pt x="3745" y="353"/>
                    </a:lnTo>
                    <a:lnTo>
                      <a:pt x="3745" y="359"/>
                    </a:lnTo>
                    <a:lnTo>
                      <a:pt x="3745" y="366"/>
                    </a:lnTo>
                    <a:lnTo>
                      <a:pt x="3745" y="372"/>
                    </a:lnTo>
                    <a:lnTo>
                      <a:pt x="3746" y="377"/>
                    </a:lnTo>
                    <a:lnTo>
                      <a:pt x="3746" y="382"/>
                    </a:lnTo>
                    <a:lnTo>
                      <a:pt x="3746" y="383"/>
                    </a:lnTo>
                    <a:lnTo>
                      <a:pt x="3638" y="383"/>
                    </a:lnTo>
                    <a:lnTo>
                      <a:pt x="3638" y="382"/>
                    </a:lnTo>
                    <a:lnTo>
                      <a:pt x="3638" y="380"/>
                    </a:lnTo>
                    <a:lnTo>
                      <a:pt x="3638" y="379"/>
                    </a:lnTo>
                    <a:lnTo>
                      <a:pt x="3638" y="377"/>
                    </a:lnTo>
                    <a:lnTo>
                      <a:pt x="3638" y="376"/>
                    </a:lnTo>
                    <a:lnTo>
                      <a:pt x="3637" y="374"/>
                    </a:lnTo>
                    <a:lnTo>
                      <a:pt x="3637" y="373"/>
                    </a:lnTo>
                    <a:lnTo>
                      <a:pt x="3637" y="372"/>
                    </a:lnTo>
                    <a:lnTo>
                      <a:pt x="3638" y="370"/>
                    </a:lnTo>
                    <a:lnTo>
                      <a:pt x="3638" y="366"/>
                    </a:lnTo>
                    <a:lnTo>
                      <a:pt x="3639" y="361"/>
                    </a:lnTo>
                    <a:lnTo>
                      <a:pt x="3640" y="356"/>
                    </a:lnTo>
                    <a:lnTo>
                      <a:pt x="3641" y="350"/>
                    </a:lnTo>
                    <a:lnTo>
                      <a:pt x="3642" y="342"/>
                    </a:lnTo>
                    <a:lnTo>
                      <a:pt x="3642" y="341"/>
                    </a:lnTo>
                    <a:close/>
                    <a:moveTo>
                      <a:pt x="3786" y="380"/>
                    </a:moveTo>
                    <a:lnTo>
                      <a:pt x="3863" y="3"/>
                    </a:lnTo>
                    <a:lnTo>
                      <a:pt x="3976" y="3"/>
                    </a:lnTo>
                    <a:lnTo>
                      <a:pt x="3897" y="383"/>
                    </a:lnTo>
                    <a:lnTo>
                      <a:pt x="3786" y="380"/>
                    </a:lnTo>
                    <a:close/>
                    <a:moveTo>
                      <a:pt x="4334" y="192"/>
                    </a:moveTo>
                    <a:lnTo>
                      <a:pt x="4333" y="185"/>
                    </a:lnTo>
                    <a:lnTo>
                      <a:pt x="4332" y="180"/>
                    </a:lnTo>
                    <a:lnTo>
                      <a:pt x="4328" y="175"/>
                    </a:lnTo>
                    <a:lnTo>
                      <a:pt x="4326" y="170"/>
                    </a:lnTo>
                    <a:lnTo>
                      <a:pt x="4323" y="167"/>
                    </a:lnTo>
                    <a:lnTo>
                      <a:pt x="4320" y="164"/>
                    </a:lnTo>
                    <a:lnTo>
                      <a:pt x="4314" y="163"/>
                    </a:lnTo>
                    <a:lnTo>
                      <a:pt x="4310" y="162"/>
                    </a:lnTo>
                    <a:lnTo>
                      <a:pt x="4305" y="162"/>
                    </a:lnTo>
                    <a:lnTo>
                      <a:pt x="4302" y="163"/>
                    </a:lnTo>
                    <a:lnTo>
                      <a:pt x="4297" y="165"/>
                    </a:lnTo>
                    <a:lnTo>
                      <a:pt x="4293" y="167"/>
                    </a:lnTo>
                    <a:lnTo>
                      <a:pt x="4289" y="169"/>
                    </a:lnTo>
                    <a:lnTo>
                      <a:pt x="4285" y="174"/>
                    </a:lnTo>
                    <a:lnTo>
                      <a:pt x="4281" y="177"/>
                    </a:lnTo>
                    <a:lnTo>
                      <a:pt x="4276" y="182"/>
                    </a:lnTo>
                    <a:lnTo>
                      <a:pt x="4273" y="187"/>
                    </a:lnTo>
                    <a:lnTo>
                      <a:pt x="4269" y="193"/>
                    </a:lnTo>
                    <a:lnTo>
                      <a:pt x="4265" y="200"/>
                    </a:lnTo>
                    <a:lnTo>
                      <a:pt x="4263" y="208"/>
                    </a:lnTo>
                    <a:lnTo>
                      <a:pt x="4260" y="215"/>
                    </a:lnTo>
                    <a:lnTo>
                      <a:pt x="4258" y="224"/>
                    </a:lnTo>
                    <a:lnTo>
                      <a:pt x="4255" y="233"/>
                    </a:lnTo>
                    <a:lnTo>
                      <a:pt x="4253" y="243"/>
                    </a:lnTo>
                    <a:lnTo>
                      <a:pt x="4253" y="246"/>
                    </a:lnTo>
                    <a:lnTo>
                      <a:pt x="4252" y="250"/>
                    </a:lnTo>
                    <a:lnTo>
                      <a:pt x="4252" y="254"/>
                    </a:lnTo>
                    <a:lnTo>
                      <a:pt x="4251" y="258"/>
                    </a:lnTo>
                    <a:lnTo>
                      <a:pt x="4250" y="262"/>
                    </a:lnTo>
                    <a:lnTo>
                      <a:pt x="4250" y="266"/>
                    </a:lnTo>
                    <a:lnTo>
                      <a:pt x="4249" y="272"/>
                    </a:lnTo>
                    <a:lnTo>
                      <a:pt x="4249" y="276"/>
                    </a:lnTo>
                    <a:lnTo>
                      <a:pt x="4249" y="286"/>
                    </a:lnTo>
                    <a:lnTo>
                      <a:pt x="4251" y="293"/>
                    </a:lnTo>
                    <a:lnTo>
                      <a:pt x="4252" y="300"/>
                    </a:lnTo>
                    <a:lnTo>
                      <a:pt x="4255" y="306"/>
                    </a:lnTo>
                    <a:lnTo>
                      <a:pt x="4259" y="310"/>
                    </a:lnTo>
                    <a:lnTo>
                      <a:pt x="4264" y="313"/>
                    </a:lnTo>
                    <a:lnTo>
                      <a:pt x="4269" y="315"/>
                    </a:lnTo>
                    <a:lnTo>
                      <a:pt x="4275" y="316"/>
                    </a:lnTo>
                    <a:lnTo>
                      <a:pt x="4282" y="315"/>
                    </a:lnTo>
                    <a:lnTo>
                      <a:pt x="4289" y="313"/>
                    </a:lnTo>
                    <a:lnTo>
                      <a:pt x="4295" y="310"/>
                    </a:lnTo>
                    <a:lnTo>
                      <a:pt x="4301" y="306"/>
                    </a:lnTo>
                    <a:lnTo>
                      <a:pt x="4305" y="300"/>
                    </a:lnTo>
                    <a:lnTo>
                      <a:pt x="4311" y="293"/>
                    </a:lnTo>
                    <a:lnTo>
                      <a:pt x="4314" y="286"/>
                    </a:lnTo>
                    <a:lnTo>
                      <a:pt x="4316" y="278"/>
                    </a:lnTo>
                    <a:lnTo>
                      <a:pt x="4334" y="192"/>
                    </a:lnTo>
                    <a:close/>
                    <a:moveTo>
                      <a:pt x="4307" y="344"/>
                    </a:moveTo>
                    <a:lnTo>
                      <a:pt x="4303" y="348"/>
                    </a:lnTo>
                    <a:lnTo>
                      <a:pt x="4300" y="354"/>
                    </a:lnTo>
                    <a:lnTo>
                      <a:pt x="4295" y="358"/>
                    </a:lnTo>
                    <a:lnTo>
                      <a:pt x="4290" y="362"/>
                    </a:lnTo>
                    <a:lnTo>
                      <a:pt x="4285" y="366"/>
                    </a:lnTo>
                    <a:lnTo>
                      <a:pt x="4280" y="370"/>
                    </a:lnTo>
                    <a:lnTo>
                      <a:pt x="4274" y="373"/>
                    </a:lnTo>
                    <a:lnTo>
                      <a:pt x="4269" y="375"/>
                    </a:lnTo>
                    <a:lnTo>
                      <a:pt x="4262" y="377"/>
                    </a:lnTo>
                    <a:lnTo>
                      <a:pt x="4255" y="380"/>
                    </a:lnTo>
                    <a:lnTo>
                      <a:pt x="4249" y="383"/>
                    </a:lnTo>
                    <a:lnTo>
                      <a:pt x="4241" y="384"/>
                    </a:lnTo>
                    <a:lnTo>
                      <a:pt x="4234" y="385"/>
                    </a:lnTo>
                    <a:lnTo>
                      <a:pt x="4228" y="386"/>
                    </a:lnTo>
                    <a:lnTo>
                      <a:pt x="4220" y="387"/>
                    </a:lnTo>
                    <a:lnTo>
                      <a:pt x="4213" y="387"/>
                    </a:lnTo>
                    <a:lnTo>
                      <a:pt x="4206" y="387"/>
                    </a:lnTo>
                    <a:lnTo>
                      <a:pt x="4197" y="386"/>
                    </a:lnTo>
                    <a:lnTo>
                      <a:pt x="4189" y="384"/>
                    </a:lnTo>
                    <a:lnTo>
                      <a:pt x="4181" y="382"/>
                    </a:lnTo>
                    <a:lnTo>
                      <a:pt x="4175" y="378"/>
                    </a:lnTo>
                    <a:lnTo>
                      <a:pt x="4167" y="374"/>
                    </a:lnTo>
                    <a:lnTo>
                      <a:pt x="4160" y="370"/>
                    </a:lnTo>
                    <a:lnTo>
                      <a:pt x="4155" y="364"/>
                    </a:lnTo>
                    <a:lnTo>
                      <a:pt x="4149" y="358"/>
                    </a:lnTo>
                    <a:lnTo>
                      <a:pt x="4145" y="352"/>
                    </a:lnTo>
                    <a:lnTo>
                      <a:pt x="4141" y="343"/>
                    </a:lnTo>
                    <a:lnTo>
                      <a:pt x="4137" y="335"/>
                    </a:lnTo>
                    <a:lnTo>
                      <a:pt x="4134" y="325"/>
                    </a:lnTo>
                    <a:lnTo>
                      <a:pt x="4132" y="315"/>
                    </a:lnTo>
                    <a:lnTo>
                      <a:pt x="4131" y="305"/>
                    </a:lnTo>
                    <a:lnTo>
                      <a:pt x="4131" y="293"/>
                    </a:lnTo>
                    <a:lnTo>
                      <a:pt x="4131" y="284"/>
                    </a:lnTo>
                    <a:lnTo>
                      <a:pt x="4132" y="276"/>
                    </a:lnTo>
                    <a:lnTo>
                      <a:pt x="4133" y="266"/>
                    </a:lnTo>
                    <a:lnTo>
                      <a:pt x="4134" y="258"/>
                    </a:lnTo>
                    <a:lnTo>
                      <a:pt x="4136" y="249"/>
                    </a:lnTo>
                    <a:lnTo>
                      <a:pt x="4137" y="241"/>
                    </a:lnTo>
                    <a:lnTo>
                      <a:pt x="4139" y="233"/>
                    </a:lnTo>
                    <a:lnTo>
                      <a:pt x="4142" y="225"/>
                    </a:lnTo>
                    <a:lnTo>
                      <a:pt x="4144" y="216"/>
                    </a:lnTo>
                    <a:lnTo>
                      <a:pt x="4147" y="208"/>
                    </a:lnTo>
                    <a:lnTo>
                      <a:pt x="4151" y="199"/>
                    </a:lnTo>
                    <a:lnTo>
                      <a:pt x="4154" y="192"/>
                    </a:lnTo>
                    <a:lnTo>
                      <a:pt x="4157" y="183"/>
                    </a:lnTo>
                    <a:lnTo>
                      <a:pt x="4160" y="176"/>
                    </a:lnTo>
                    <a:lnTo>
                      <a:pt x="4165" y="169"/>
                    </a:lnTo>
                    <a:lnTo>
                      <a:pt x="4168" y="162"/>
                    </a:lnTo>
                    <a:lnTo>
                      <a:pt x="4173" y="154"/>
                    </a:lnTo>
                    <a:lnTo>
                      <a:pt x="4177" y="147"/>
                    </a:lnTo>
                    <a:lnTo>
                      <a:pt x="4183" y="140"/>
                    </a:lnTo>
                    <a:lnTo>
                      <a:pt x="4188" y="134"/>
                    </a:lnTo>
                    <a:lnTo>
                      <a:pt x="4195" y="129"/>
                    </a:lnTo>
                    <a:lnTo>
                      <a:pt x="4200" y="123"/>
                    </a:lnTo>
                    <a:lnTo>
                      <a:pt x="4207" y="118"/>
                    </a:lnTo>
                    <a:lnTo>
                      <a:pt x="4213" y="114"/>
                    </a:lnTo>
                    <a:lnTo>
                      <a:pt x="4220" y="109"/>
                    </a:lnTo>
                    <a:lnTo>
                      <a:pt x="4227" y="106"/>
                    </a:lnTo>
                    <a:lnTo>
                      <a:pt x="4234" y="103"/>
                    </a:lnTo>
                    <a:lnTo>
                      <a:pt x="4243" y="100"/>
                    </a:lnTo>
                    <a:lnTo>
                      <a:pt x="4252" y="98"/>
                    </a:lnTo>
                    <a:lnTo>
                      <a:pt x="4261" y="97"/>
                    </a:lnTo>
                    <a:lnTo>
                      <a:pt x="4270" y="96"/>
                    </a:lnTo>
                    <a:lnTo>
                      <a:pt x="4279" y="96"/>
                    </a:lnTo>
                    <a:lnTo>
                      <a:pt x="4284" y="96"/>
                    </a:lnTo>
                    <a:lnTo>
                      <a:pt x="4290" y="97"/>
                    </a:lnTo>
                    <a:lnTo>
                      <a:pt x="4296" y="97"/>
                    </a:lnTo>
                    <a:lnTo>
                      <a:pt x="4302" y="98"/>
                    </a:lnTo>
                    <a:lnTo>
                      <a:pt x="4307" y="99"/>
                    </a:lnTo>
                    <a:lnTo>
                      <a:pt x="4312" y="101"/>
                    </a:lnTo>
                    <a:lnTo>
                      <a:pt x="4317" y="102"/>
                    </a:lnTo>
                    <a:lnTo>
                      <a:pt x="4322" y="104"/>
                    </a:lnTo>
                    <a:lnTo>
                      <a:pt x="4331" y="108"/>
                    </a:lnTo>
                    <a:lnTo>
                      <a:pt x="4338" y="113"/>
                    </a:lnTo>
                    <a:lnTo>
                      <a:pt x="4344" y="118"/>
                    </a:lnTo>
                    <a:lnTo>
                      <a:pt x="4347" y="123"/>
                    </a:lnTo>
                    <a:lnTo>
                      <a:pt x="4373" y="3"/>
                    </a:lnTo>
                    <a:lnTo>
                      <a:pt x="4486" y="3"/>
                    </a:lnTo>
                    <a:lnTo>
                      <a:pt x="4407" y="383"/>
                    </a:lnTo>
                    <a:lnTo>
                      <a:pt x="4301" y="383"/>
                    </a:lnTo>
                    <a:lnTo>
                      <a:pt x="4307" y="344"/>
                    </a:lnTo>
                    <a:close/>
                    <a:moveTo>
                      <a:pt x="4598" y="209"/>
                    </a:moveTo>
                    <a:lnTo>
                      <a:pt x="4682" y="209"/>
                    </a:lnTo>
                    <a:lnTo>
                      <a:pt x="4682" y="203"/>
                    </a:lnTo>
                    <a:lnTo>
                      <a:pt x="4683" y="200"/>
                    </a:lnTo>
                    <a:lnTo>
                      <a:pt x="4683" y="197"/>
                    </a:lnTo>
                    <a:lnTo>
                      <a:pt x="4683" y="195"/>
                    </a:lnTo>
                    <a:lnTo>
                      <a:pt x="4682" y="187"/>
                    </a:lnTo>
                    <a:lnTo>
                      <a:pt x="4681" y="181"/>
                    </a:lnTo>
                    <a:lnTo>
                      <a:pt x="4679" y="175"/>
                    </a:lnTo>
                    <a:lnTo>
                      <a:pt x="4675" y="168"/>
                    </a:lnTo>
                    <a:lnTo>
                      <a:pt x="4670" y="164"/>
                    </a:lnTo>
                    <a:lnTo>
                      <a:pt x="4663" y="161"/>
                    </a:lnTo>
                    <a:lnTo>
                      <a:pt x="4658" y="160"/>
                    </a:lnTo>
                    <a:lnTo>
                      <a:pt x="4651" y="159"/>
                    </a:lnTo>
                    <a:lnTo>
                      <a:pt x="4648" y="159"/>
                    </a:lnTo>
                    <a:lnTo>
                      <a:pt x="4643" y="160"/>
                    </a:lnTo>
                    <a:lnTo>
                      <a:pt x="4639" y="161"/>
                    </a:lnTo>
                    <a:lnTo>
                      <a:pt x="4635" y="162"/>
                    </a:lnTo>
                    <a:lnTo>
                      <a:pt x="4631" y="164"/>
                    </a:lnTo>
                    <a:lnTo>
                      <a:pt x="4627" y="166"/>
                    </a:lnTo>
                    <a:lnTo>
                      <a:pt x="4622" y="168"/>
                    </a:lnTo>
                    <a:lnTo>
                      <a:pt x="4618" y="171"/>
                    </a:lnTo>
                    <a:lnTo>
                      <a:pt x="4615" y="176"/>
                    </a:lnTo>
                    <a:lnTo>
                      <a:pt x="4611" y="180"/>
                    </a:lnTo>
                    <a:lnTo>
                      <a:pt x="4608" y="184"/>
                    </a:lnTo>
                    <a:lnTo>
                      <a:pt x="4605" y="188"/>
                    </a:lnTo>
                    <a:lnTo>
                      <a:pt x="4601" y="194"/>
                    </a:lnTo>
                    <a:lnTo>
                      <a:pt x="4599" y="198"/>
                    </a:lnTo>
                    <a:lnTo>
                      <a:pt x="4597" y="203"/>
                    </a:lnTo>
                    <a:lnTo>
                      <a:pt x="4596" y="209"/>
                    </a:lnTo>
                    <a:lnTo>
                      <a:pt x="4598" y="209"/>
                    </a:lnTo>
                    <a:close/>
                    <a:moveTo>
                      <a:pt x="4589" y="263"/>
                    </a:moveTo>
                    <a:lnTo>
                      <a:pt x="4589" y="267"/>
                    </a:lnTo>
                    <a:lnTo>
                      <a:pt x="4588" y="273"/>
                    </a:lnTo>
                    <a:lnTo>
                      <a:pt x="4587" y="276"/>
                    </a:lnTo>
                    <a:lnTo>
                      <a:pt x="4587" y="279"/>
                    </a:lnTo>
                    <a:lnTo>
                      <a:pt x="4588" y="288"/>
                    </a:lnTo>
                    <a:lnTo>
                      <a:pt x="4590" y="295"/>
                    </a:lnTo>
                    <a:lnTo>
                      <a:pt x="4594" y="303"/>
                    </a:lnTo>
                    <a:lnTo>
                      <a:pt x="4598" y="308"/>
                    </a:lnTo>
                    <a:lnTo>
                      <a:pt x="4604" y="312"/>
                    </a:lnTo>
                    <a:lnTo>
                      <a:pt x="4609" y="315"/>
                    </a:lnTo>
                    <a:lnTo>
                      <a:pt x="4616" y="316"/>
                    </a:lnTo>
                    <a:lnTo>
                      <a:pt x="4623" y="318"/>
                    </a:lnTo>
                    <a:lnTo>
                      <a:pt x="4628" y="318"/>
                    </a:lnTo>
                    <a:lnTo>
                      <a:pt x="4632" y="316"/>
                    </a:lnTo>
                    <a:lnTo>
                      <a:pt x="4637" y="316"/>
                    </a:lnTo>
                    <a:lnTo>
                      <a:pt x="4641" y="315"/>
                    </a:lnTo>
                    <a:lnTo>
                      <a:pt x="4646" y="313"/>
                    </a:lnTo>
                    <a:lnTo>
                      <a:pt x="4649" y="312"/>
                    </a:lnTo>
                    <a:lnTo>
                      <a:pt x="4653" y="310"/>
                    </a:lnTo>
                    <a:lnTo>
                      <a:pt x="4657" y="308"/>
                    </a:lnTo>
                    <a:lnTo>
                      <a:pt x="4663" y="303"/>
                    </a:lnTo>
                    <a:lnTo>
                      <a:pt x="4669" y="296"/>
                    </a:lnTo>
                    <a:lnTo>
                      <a:pt x="4673" y="289"/>
                    </a:lnTo>
                    <a:lnTo>
                      <a:pt x="4675" y="281"/>
                    </a:lnTo>
                    <a:lnTo>
                      <a:pt x="4778" y="288"/>
                    </a:lnTo>
                    <a:lnTo>
                      <a:pt x="4776" y="294"/>
                    </a:lnTo>
                    <a:lnTo>
                      <a:pt x="4773" y="300"/>
                    </a:lnTo>
                    <a:lnTo>
                      <a:pt x="4769" y="306"/>
                    </a:lnTo>
                    <a:lnTo>
                      <a:pt x="4766" y="311"/>
                    </a:lnTo>
                    <a:lnTo>
                      <a:pt x="4762" y="318"/>
                    </a:lnTo>
                    <a:lnTo>
                      <a:pt x="4758" y="323"/>
                    </a:lnTo>
                    <a:lnTo>
                      <a:pt x="4754" y="327"/>
                    </a:lnTo>
                    <a:lnTo>
                      <a:pt x="4751" y="332"/>
                    </a:lnTo>
                    <a:lnTo>
                      <a:pt x="4746" y="337"/>
                    </a:lnTo>
                    <a:lnTo>
                      <a:pt x="4741" y="342"/>
                    </a:lnTo>
                    <a:lnTo>
                      <a:pt x="4736" y="346"/>
                    </a:lnTo>
                    <a:lnTo>
                      <a:pt x="4731" y="351"/>
                    </a:lnTo>
                    <a:lnTo>
                      <a:pt x="4725" y="355"/>
                    </a:lnTo>
                    <a:lnTo>
                      <a:pt x="4720" y="358"/>
                    </a:lnTo>
                    <a:lnTo>
                      <a:pt x="4715" y="361"/>
                    </a:lnTo>
                    <a:lnTo>
                      <a:pt x="4710" y="364"/>
                    </a:lnTo>
                    <a:lnTo>
                      <a:pt x="4704" y="367"/>
                    </a:lnTo>
                    <a:lnTo>
                      <a:pt x="4698" y="369"/>
                    </a:lnTo>
                    <a:lnTo>
                      <a:pt x="4691" y="372"/>
                    </a:lnTo>
                    <a:lnTo>
                      <a:pt x="4684" y="374"/>
                    </a:lnTo>
                    <a:lnTo>
                      <a:pt x="4678" y="376"/>
                    </a:lnTo>
                    <a:lnTo>
                      <a:pt x="4671" y="377"/>
                    </a:lnTo>
                    <a:lnTo>
                      <a:pt x="4664" y="379"/>
                    </a:lnTo>
                    <a:lnTo>
                      <a:pt x="4658" y="380"/>
                    </a:lnTo>
                    <a:lnTo>
                      <a:pt x="4651" y="382"/>
                    </a:lnTo>
                    <a:lnTo>
                      <a:pt x="4644" y="383"/>
                    </a:lnTo>
                    <a:lnTo>
                      <a:pt x="4638" y="384"/>
                    </a:lnTo>
                    <a:lnTo>
                      <a:pt x="4630" y="385"/>
                    </a:lnTo>
                    <a:lnTo>
                      <a:pt x="4623" y="386"/>
                    </a:lnTo>
                    <a:lnTo>
                      <a:pt x="4616" y="386"/>
                    </a:lnTo>
                    <a:lnTo>
                      <a:pt x="4608" y="387"/>
                    </a:lnTo>
                    <a:lnTo>
                      <a:pt x="4601" y="387"/>
                    </a:lnTo>
                    <a:lnTo>
                      <a:pt x="4587" y="386"/>
                    </a:lnTo>
                    <a:lnTo>
                      <a:pt x="4574" y="385"/>
                    </a:lnTo>
                    <a:lnTo>
                      <a:pt x="4562" y="383"/>
                    </a:lnTo>
                    <a:lnTo>
                      <a:pt x="4549" y="378"/>
                    </a:lnTo>
                    <a:lnTo>
                      <a:pt x="4537" y="374"/>
                    </a:lnTo>
                    <a:lnTo>
                      <a:pt x="4526" y="370"/>
                    </a:lnTo>
                    <a:lnTo>
                      <a:pt x="4516" y="363"/>
                    </a:lnTo>
                    <a:lnTo>
                      <a:pt x="4506" y="357"/>
                    </a:lnTo>
                    <a:lnTo>
                      <a:pt x="4499" y="350"/>
                    </a:lnTo>
                    <a:lnTo>
                      <a:pt x="4491" y="341"/>
                    </a:lnTo>
                    <a:lnTo>
                      <a:pt x="4484" y="331"/>
                    </a:lnTo>
                    <a:lnTo>
                      <a:pt x="4479" y="321"/>
                    </a:lnTo>
                    <a:lnTo>
                      <a:pt x="4474" y="310"/>
                    </a:lnTo>
                    <a:lnTo>
                      <a:pt x="4471" y="297"/>
                    </a:lnTo>
                    <a:lnTo>
                      <a:pt x="4470" y="284"/>
                    </a:lnTo>
                    <a:lnTo>
                      <a:pt x="4469" y="272"/>
                    </a:lnTo>
                    <a:lnTo>
                      <a:pt x="4469" y="267"/>
                    </a:lnTo>
                    <a:lnTo>
                      <a:pt x="4469" y="264"/>
                    </a:lnTo>
                    <a:lnTo>
                      <a:pt x="4469" y="261"/>
                    </a:lnTo>
                    <a:lnTo>
                      <a:pt x="4469" y="260"/>
                    </a:lnTo>
                    <a:lnTo>
                      <a:pt x="4469" y="252"/>
                    </a:lnTo>
                    <a:lnTo>
                      <a:pt x="4470" y="245"/>
                    </a:lnTo>
                    <a:lnTo>
                      <a:pt x="4471" y="238"/>
                    </a:lnTo>
                    <a:lnTo>
                      <a:pt x="4473" y="230"/>
                    </a:lnTo>
                    <a:lnTo>
                      <a:pt x="4477" y="223"/>
                    </a:lnTo>
                    <a:lnTo>
                      <a:pt x="4479" y="215"/>
                    </a:lnTo>
                    <a:lnTo>
                      <a:pt x="4482" y="208"/>
                    </a:lnTo>
                    <a:lnTo>
                      <a:pt x="4486" y="201"/>
                    </a:lnTo>
                    <a:lnTo>
                      <a:pt x="4491" y="194"/>
                    </a:lnTo>
                    <a:lnTo>
                      <a:pt x="4494" y="187"/>
                    </a:lnTo>
                    <a:lnTo>
                      <a:pt x="4500" y="180"/>
                    </a:lnTo>
                    <a:lnTo>
                      <a:pt x="4504" y="174"/>
                    </a:lnTo>
                    <a:lnTo>
                      <a:pt x="4510" y="167"/>
                    </a:lnTo>
                    <a:lnTo>
                      <a:pt x="4515" y="161"/>
                    </a:lnTo>
                    <a:lnTo>
                      <a:pt x="4521" y="154"/>
                    </a:lnTo>
                    <a:lnTo>
                      <a:pt x="4527" y="149"/>
                    </a:lnTo>
                    <a:lnTo>
                      <a:pt x="4534" y="143"/>
                    </a:lnTo>
                    <a:lnTo>
                      <a:pt x="4541" y="137"/>
                    </a:lnTo>
                    <a:lnTo>
                      <a:pt x="4548" y="132"/>
                    </a:lnTo>
                    <a:lnTo>
                      <a:pt x="4556" y="127"/>
                    </a:lnTo>
                    <a:lnTo>
                      <a:pt x="4563" y="121"/>
                    </a:lnTo>
                    <a:lnTo>
                      <a:pt x="4570" y="117"/>
                    </a:lnTo>
                    <a:lnTo>
                      <a:pt x="4579" y="113"/>
                    </a:lnTo>
                    <a:lnTo>
                      <a:pt x="4587" y="108"/>
                    </a:lnTo>
                    <a:lnTo>
                      <a:pt x="4596" y="105"/>
                    </a:lnTo>
                    <a:lnTo>
                      <a:pt x="4605" y="102"/>
                    </a:lnTo>
                    <a:lnTo>
                      <a:pt x="4614" y="100"/>
                    </a:lnTo>
                    <a:lnTo>
                      <a:pt x="4622" y="98"/>
                    </a:lnTo>
                    <a:lnTo>
                      <a:pt x="4631" y="96"/>
                    </a:lnTo>
                    <a:lnTo>
                      <a:pt x="4640" y="95"/>
                    </a:lnTo>
                    <a:lnTo>
                      <a:pt x="4649" y="93"/>
                    </a:lnTo>
                    <a:lnTo>
                      <a:pt x="4658" y="93"/>
                    </a:lnTo>
                    <a:lnTo>
                      <a:pt x="4669" y="93"/>
                    </a:lnTo>
                    <a:lnTo>
                      <a:pt x="4679" y="95"/>
                    </a:lnTo>
                    <a:lnTo>
                      <a:pt x="4690" y="96"/>
                    </a:lnTo>
                    <a:lnTo>
                      <a:pt x="4699" y="98"/>
                    </a:lnTo>
                    <a:lnTo>
                      <a:pt x="4707" y="100"/>
                    </a:lnTo>
                    <a:lnTo>
                      <a:pt x="4716" y="102"/>
                    </a:lnTo>
                    <a:lnTo>
                      <a:pt x="4724" y="105"/>
                    </a:lnTo>
                    <a:lnTo>
                      <a:pt x="4732" y="108"/>
                    </a:lnTo>
                    <a:lnTo>
                      <a:pt x="4738" y="113"/>
                    </a:lnTo>
                    <a:lnTo>
                      <a:pt x="4745" y="117"/>
                    </a:lnTo>
                    <a:lnTo>
                      <a:pt x="4752" y="122"/>
                    </a:lnTo>
                    <a:lnTo>
                      <a:pt x="4757" y="128"/>
                    </a:lnTo>
                    <a:lnTo>
                      <a:pt x="4763" y="134"/>
                    </a:lnTo>
                    <a:lnTo>
                      <a:pt x="4767" y="139"/>
                    </a:lnTo>
                    <a:lnTo>
                      <a:pt x="4772" y="146"/>
                    </a:lnTo>
                    <a:lnTo>
                      <a:pt x="4775" y="152"/>
                    </a:lnTo>
                    <a:lnTo>
                      <a:pt x="4778" y="160"/>
                    </a:lnTo>
                    <a:lnTo>
                      <a:pt x="4782" y="166"/>
                    </a:lnTo>
                    <a:lnTo>
                      <a:pt x="4784" y="174"/>
                    </a:lnTo>
                    <a:lnTo>
                      <a:pt x="4786" y="182"/>
                    </a:lnTo>
                    <a:lnTo>
                      <a:pt x="4788" y="190"/>
                    </a:lnTo>
                    <a:lnTo>
                      <a:pt x="4789" y="198"/>
                    </a:lnTo>
                    <a:lnTo>
                      <a:pt x="4790" y="207"/>
                    </a:lnTo>
                    <a:lnTo>
                      <a:pt x="4790" y="215"/>
                    </a:lnTo>
                    <a:lnTo>
                      <a:pt x="4790" y="220"/>
                    </a:lnTo>
                    <a:lnTo>
                      <a:pt x="4789" y="227"/>
                    </a:lnTo>
                    <a:lnTo>
                      <a:pt x="4789" y="232"/>
                    </a:lnTo>
                    <a:lnTo>
                      <a:pt x="4788" y="239"/>
                    </a:lnTo>
                    <a:lnTo>
                      <a:pt x="4787" y="244"/>
                    </a:lnTo>
                    <a:lnTo>
                      <a:pt x="4786" y="250"/>
                    </a:lnTo>
                    <a:lnTo>
                      <a:pt x="4784" y="257"/>
                    </a:lnTo>
                    <a:lnTo>
                      <a:pt x="4783" y="263"/>
                    </a:lnTo>
                    <a:lnTo>
                      <a:pt x="4589" y="263"/>
                    </a:lnTo>
                    <a:close/>
                    <a:moveTo>
                      <a:pt x="581" y="899"/>
                    </a:moveTo>
                    <a:lnTo>
                      <a:pt x="696" y="880"/>
                    </a:lnTo>
                    <a:lnTo>
                      <a:pt x="696" y="885"/>
                    </a:lnTo>
                    <a:lnTo>
                      <a:pt x="697" y="890"/>
                    </a:lnTo>
                    <a:lnTo>
                      <a:pt x="699" y="896"/>
                    </a:lnTo>
                    <a:lnTo>
                      <a:pt x="702" y="900"/>
                    </a:lnTo>
                    <a:lnTo>
                      <a:pt x="705" y="904"/>
                    </a:lnTo>
                    <a:lnTo>
                      <a:pt x="708" y="908"/>
                    </a:lnTo>
                    <a:lnTo>
                      <a:pt x="711" y="911"/>
                    </a:lnTo>
                    <a:lnTo>
                      <a:pt x="715" y="914"/>
                    </a:lnTo>
                    <a:lnTo>
                      <a:pt x="719" y="916"/>
                    </a:lnTo>
                    <a:lnTo>
                      <a:pt x="725" y="918"/>
                    </a:lnTo>
                    <a:lnTo>
                      <a:pt x="729" y="920"/>
                    </a:lnTo>
                    <a:lnTo>
                      <a:pt x="735" y="923"/>
                    </a:lnTo>
                    <a:lnTo>
                      <a:pt x="740" y="924"/>
                    </a:lnTo>
                    <a:lnTo>
                      <a:pt x="747" y="925"/>
                    </a:lnTo>
                    <a:lnTo>
                      <a:pt x="752" y="926"/>
                    </a:lnTo>
                    <a:lnTo>
                      <a:pt x="758" y="926"/>
                    </a:lnTo>
                    <a:lnTo>
                      <a:pt x="763" y="926"/>
                    </a:lnTo>
                    <a:lnTo>
                      <a:pt x="769" y="925"/>
                    </a:lnTo>
                    <a:lnTo>
                      <a:pt x="773" y="925"/>
                    </a:lnTo>
                    <a:lnTo>
                      <a:pt x="779" y="924"/>
                    </a:lnTo>
                    <a:lnTo>
                      <a:pt x="783" y="923"/>
                    </a:lnTo>
                    <a:lnTo>
                      <a:pt x="788" y="921"/>
                    </a:lnTo>
                    <a:lnTo>
                      <a:pt x="791" y="920"/>
                    </a:lnTo>
                    <a:lnTo>
                      <a:pt x="795" y="919"/>
                    </a:lnTo>
                    <a:lnTo>
                      <a:pt x="803" y="916"/>
                    </a:lnTo>
                    <a:lnTo>
                      <a:pt x="809" y="912"/>
                    </a:lnTo>
                    <a:lnTo>
                      <a:pt x="812" y="908"/>
                    </a:lnTo>
                    <a:lnTo>
                      <a:pt x="813" y="902"/>
                    </a:lnTo>
                    <a:lnTo>
                      <a:pt x="812" y="899"/>
                    </a:lnTo>
                    <a:lnTo>
                      <a:pt x="811" y="895"/>
                    </a:lnTo>
                    <a:lnTo>
                      <a:pt x="809" y="892"/>
                    </a:lnTo>
                    <a:lnTo>
                      <a:pt x="804" y="888"/>
                    </a:lnTo>
                    <a:lnTo>
                      <a:pt x="800" y="886"/>
                    </a:lnTo>
                    <a:lnTo>
                      <a:pt x="794" y="883"/>
                    </a:lnTo>
                    <a:lnTo>
                      <a:pt x="788" y="880"/>
                    </a:lnTo>
                    <a:lnTo>
                      <a:pt x="780" y="878"/>
                    </a:lnTo>
                    <a:lnTo>
                      <a:pt x="772" y="876"/>
                    </a:lnTo>
                    <a:lnTo>
                      <a:pt x="765" y="873"/>
                    </a:lnTo>
                    <a:lnTo>
                      <a:pt x="756" y="870"/>
                    </a:lnTo>
                    <a:lnTo>
                      <a:pt x="748" y="868"/>
                    </a:lnTo>
                    <a:lnTo>
                      <a:pt x="739" y="866"/>
                    </a:lnTo>
                    <a:lnTo>
                      <a:pt x="730" y="864"/>
                    </a:lnTo>
                    <a:lnTo>
                      <a:pt x="723" y="862"/>
                    </a:lnTo>
                    <a:lnTo>
                      <a:pt x="714" y="860"/>
                    </a:lnTo>
                    <a:lnTo>
                      <a:pt x="706" y="857"/>
                    </a:lnTo>
                    <a:lnTo>
                      <a:pt x="697" y="854"/>
                    </a:lnTo>
                    <a:lnTo>
                      <a:pt x="689" y="851"/>
                    </a:lnTo>
                    <a:lnTo>
                      <a:pt x="682" y="847"/>
                    </a:lnTo>
                    <a:lnTo>
                      <a:pt x="675" y="844"/>
                    </a:lnTo>
                    <a:lnTo>
                      <a:pt x="667" y="839"/>
                    </a:lnTo>
                    <a:lnTo>
                      <a:pt x="661" y="834"/>
                    </a:lnTo>
                    <a:lnTo>
                      <a:pt x="655" y="830"/>
                    </a:lnTo>
                    <a:lnTo>
                      <a:pt x="650" y="824"/>
                    </a:lnTo>
                    <a:lnTo>
                      <a:pt x="645" y="819"/>
                    </a:lnTo>
                    <a:lnTo>
                      <a:pt x="641" y="813"/>
                    </a:lnTo>
                    <a:lnTo>
                      <a:pt x="637" y="805"/>
                    </a:lnTo>
                    <a:lnTo>
                      <a:pt x="634" y="798"/>
                    </a:lnTo>
                    <a:lnTo>
                      <a:pt x="632" y="789"/>
                    </a:lnTo>
                    <a:lnTo>
                      <a:pt x="631" y="781"/>
                    </a:lnTo>
                    <a:lnTo>
                      <a:pt x="631" y="772"/>
                    </a:lnTo>
                    <a:lnTo>
                      <a:pt x="631" y="768"/>
                    </a:lnTo>
                    <a:lnTo>
                      <a:pt x="631" y="764"/>
                    </a:lnTo>
                    <a:lnTo>
                      <a:pt x="632" y="759"/>
                    </a:lnTo>
                    <a:lnTo>
                      <a:pt x="632" y="754"/>
                    </a:lnTo>
                    <a:lnTo>
                      <a:pt x="633" y="749"/>
                    </a:lnTo>
                    <a:lnTo>
                      <a:pt x="634" y="743"/>
                    </a:lnTo>
                    <a:lnTo>
                      <a:pt x="635" y="738"/>
                    </a:lnTo>
                    <a:lnTo>
                      <a:pt x="636" y="732"/>
                    </a:lnTo>
                    <a:lnTo>
                      <a:pt x="639" y="724"/>
                    </a:lnTo>
                    <a:lnTo>
                      <a:pt x="642" y="718"/>
                    </a:lnTo>
                    <a:lnTo>
                      <a:pt x="645" y="710"/>
                    </a:lnTo>
                    <a:lnTo>
                      <a:pt x="651" y="704"/>
                    </a:lnTo>
                    <a:lnTo>
                      <a:pt x="655" y="696"/>
                    </a:lnTo>
                    <a:lnTo>
                      <a:pt x="661" y="690"/>
                    </a:lnTo>
                    <a:lnTo>
                      <a:pt x="667" y="684"/>
                    </a:lnTo>
                    <a:lnTo>
                      <a:pt x="674" y="677"/>
                    </a:lnTo>
                    <a:lnTo>
                      <a:pt x="682" y="671"/>
                    </a:lnTo>
                    <a:lnTo>
                      <a:pt x="689" y="665"/>
                    </a:lnTo>
                    <a:lnTo>
                      <a:pt x="697" y="660"/>
                    </a:lnTo>
                    <a:lnTo>
                      <a:pt x="706" y="655"/>
                    </a:lnTo>
                    <a:lnTo>
                      <a:pt x="715" y="649"/>
                    </a:lnTo>
                    <a:lnTo>
                      <a:pt x="724" y="645"/>
                    </a:lnTo>
                    <a:lnTo>
                      <a:pt x="732" y="641"/>
                    </a:lnTo>
                    <a:lnTo>
                      <a:pt x="742" y="638"/>
                    </a:lnTo>
                    <a:lnTo>
                      <a:pt x="752" y="634"/>
                    </a:lnTo>
                    <a:lnTo>
                      <a:pt x="762" y="631"/>
                    </a:lnTo>
                    <a:lnTo>
                      <a:pt x="772" y="629"/>
                    </a:lnTo>
                    <a:lnTo>
                      <a:pt x="782" y="627"/>
                    </a:lnTo>
                    <a:lnTo>
                      <a:pt x="792" y="625"/>
                    </a:lnTo>
                    <a:lnTo>
                      <a:pt x="802" y="624"/>
                    </a:lnTo>
                    <a:lnTo>
                      <a:pt x="812" y="623"/>
                    </a:lnTo>
                    <a:lnTo>
                      <a:pt x="822" y="623"/>
                    </a:lnTo>
                    <a:lnTo>
                      <a:pt x="830" y="623"/>
                    </a:lnTo>
                    <a:lnTo>
                      <a:pt x="837" y="624"/>
                    </a:lnTo>
                    <a:lnTo>
                      <a:pt x="845" y="624"/>
                    </a:lnTo>
                    <a:lnTo>
                      <a:pt x="853" y="625"/>
                    </a:lnTo>
                    <a:lnTo>
                      <a:pt x="861" y="627"/>
                    </a:lnTo>
                    <a:lnTo>
                      <a:pt x="867" y="628"/>
                    </a:lnTo>
                    <a:lnTo>
                      <a:pt x="875" y="630"/>
                    </a:lnTo>
                    <a:lnTo>
                      <a:pt x="882" y="632"/>
                    </a:lnTo>
                    <a:lnTo>
                      <a:pt x="888" y="634"/>
                    </a:lnTo>
                    <a:lnTo>
                      <a:pt x="896" y="638"/>
                    </a:lnTo>
                    <a:lnTo>
                      <a:pt x="903" y="642"/>
                    </a:lnTo>
                    <a:lnTo>
                      <a:pt x="908" y="645"/>
                    </a:lnTo>
                    <a:lnTo>
                      <a:pt x="915" y="649"/>
                    </a:lnTo>
                    <a:lnTo>
                      <a:pt x="920" y="655"/>
                    </a:lnTo>
                    <a:lnTo>
                      <a:pt x="926" y="659"/>
                    </a:lnTo>
                    <a:lnTo>
                      <a:pt x="931" y="664"/>
                    </a:lnTo>
                    <a:lnTo>
                      <a:pt x="936" y="670"/>
                    </a:lnTo>
                    <a:lnTo>
                      <a:pt x="941" y="675"/>
                    </a:lnTo>
                    <a:lnTo>
                      <a:pt x="945" y="681"/>
                    </a:lnTo>
                    <a:lnTo>
                      <a:pt x="949" y="688"/>
                    </a:lnTo>
                    <a:lnTo>
                      <a:pt x="952" y="695"/>
                    </a:lnTo>
                    <a:lnTo>
                      <a:pt x="956" y="702"/>
                    </a:lnTo>
                    <a:lnTo>
                      <a:pt x="958" y="709"/>
                    </a:lnTo>
                    <a:lnTo>
                      <a:pt x="959" y="717"/>
                    </a:lnTo>
                    <a:lnTo>
                      <a:pt x="854" y="746"/>
                    </a:lnTo>
                    <a:lnTo>
                      <a:pt x="852" y="739"/>
                    </a:lnTo>
                    <a:lnTo>
                      <a:pt x="849" y="730"/>
                    </a:lnTo>
                    <a:lnTo>
                      <a:pt x="843" y="724"/>
                    </a:lnTo>
                    <a:lnTo>
                      <a:pt x="837" y="719"/>
                    </a:lnTo>
                    <a:lnTo>
                      <a:pt x="833" y="717"/>
                    </a:lnTo>
                    <a:lnTo>
                      <a:pt x="829" y="714"/>
                    </a:lnTo>
                    <a:lnTo>
                      <a:pt x="824" y="713"/>
                    </a:lnTo>
                    <a:lnTo>
                      <a:pt x="820" y="711"/>
                    </a:lnTo>
                    <a:lnTo>
                      <a:pt x="815" y="710"/>
                    </a:lnTo>
                    <a:lnTo>
                      <a:pt x="811" y="710"/>
                    </a:lnTo>
                    <a:lnTo>
                      <a:pt x="805" y="709"/>
                    </a:lnTo>
                    <a:lnTo>
                      <a:pt x="801" y="709"/>
                    </a:lnTo>
                    <a:lnTo>
                      <a:pt x="797" y="709"/>
                    </a:lnTo>
                    <a:lnTo>
                      <a:pt x="792" y="710"/>
                    </a:lnTo>
                    <a:lnTo>
                      <a:pt x="788" y="710"/>
                    </a:lnTo>
                    <a:lnTo>
                      <a:pt x="783" y="711"/>
                    </a:lnTo>
                    <a:lnTo>
                      <a:pt x="779" y="712"/>
                    </a:lnTo>
                    <a:lnTo>
                      <a:pt x="776" y="713"/>
                    </a:lnTo>
                    <a:lnTo>
                      <a:pt x="771" y="714"/>
                    </a:lnTo>
                    <a:lnTo>
                      <a:pt x="768" y="716"/>
                    </a:lnTo>
                    <a:lnTo>
                      <a:pt x="761" y="719"/>
                    </a:lnTo>
                    <a:lnTo>
                      <a:pt x="757" y="722"/>
                    </a:lnTo>
                    <a:lnTo>
                      <a:pt x="753" y="727"/>
                    </a:lnTo>
                    <a:lnTo>
                      <a:pt x="752" y="732"/>
                    </a:lnTo>
                    <a:lnTo>
                      <a:pt x="755" y="739"/>
                    </a:lnTo>
                    <a:lnTo>
                      <a:pt x="760" y="745"/>
                    </a:lnTo>
                    <a:lnTo>
                      <a:pt x="770" y="751"/>
                    </a:lnTo>
                    <a:lnTo>
                      <a:pt x="782" y="755"/>
                    </a:lnTo>
                    <a:lnTo>
                      <a:pt x="790" y="757"/>
                    </a:lnTo>
                    <a:lnTo>
                      <a:pt x="798" y="759"/>
                    </a:lnTo>
                    <a:lnTo>
                      <a:pt x="807" y="761"/>
                    </a:lnTo>
                    <a:lnTo>
                      <a:pt x="814" y="764"/>
                    </a:lnTo>
                    <a:lnTo>
                      <a:pt x="823" y="766"/>
                    </a:lnTo>
                    <a:lnTo>
                      <a:pt x="831" y="768"/>
                    </a:lnTo>
                    <a:lnTo>
                      <a:pt x="840" y="770"/>
                    </a:lnTo>
                    <a:lnTo>
                      <a:pt x="849" y="772"/>
                    </a:lnTo>
                    <a:lnTo>
                      <a:pt x="857" y="774"/>
                    </a:lnTo>
                    <a:lnTo>
                      <a:pt x="866" y="777"/>
                    </a:lnTo>
                    <a:lnTo>
                      <a:pt x="875" y="781"/>
                    </a:lnTo>
                    <a:lnTo>
                      <a:pt x="883" y="784"/>
                    </a:lnTo>
                    <a:lnTo>
                      <a:pt x="891" y="788"/>
                    </a:lnTo>
                    <a:lnTo>
                      <a:pt x="898" y="792"/>
                    </a:lnTo>
                    <a:lnTo>
                      <a:pt x="906" y="797"/>
                    </a:lnTo>
                    <a:lnTo>
                      <a:pt x="913" y="802"/>
                    </a:lnTo>
                    <a:lnTo>
                      <a:pt x="918" y="807"/>
                    </a:lnTo>
                    <a:lnTo>
                      <a:pt x="924" y="814"/>
                    </a:lnTo>
                    <a:lnTo>
                      <a:pt x="928" y="820"/>
                    </a:lnTo>
                    <a:lnTo>
                      <a:pt x="931" y="829"/>
                    </a:lnTo>
                    <a:lnTo>
                      <a:pt x="935" y="837"/>
                    </a:lnTo>
                    <a:lnTo>
                      <a:pt x="937" y="846"/>
                    </a:lnTo>
                    <a:lnTo>
                      <a:pt x="938" y="855"/>
                    </a:lnTo>
                    <a:lnTo>
                      <a:pt x="938" y="865"/>
                    </a:lnTo>
                    <a:lnTo>
                      <a:pt x="938" y="877"/>
                    </a:lnTo>
                    <a:lnTo>
                      <a:pt x="936" y="887"/>
                    </a:lnTo>
                    <a:lnTo>
                      <a:pt x="934" y="899"/>
                    </a:lnTo>
                    <a:lnTo>
                      <a:pt x="930" y="909"/>
                    </a:lnTo>
                    <a:lnTo>
                      <a:pt x="927" y="919"/>
                    </a:lnTo>
                    <a:lnTo>
                      <a:pt x="921" y="929"/>
                    </a:lnTo>
                    <a:lnTo>
                      <a:pt x="916" y="937"/>
                    </a:lnTo>
                    <a:lnTo>
                      <a:pt x="909" y="946"/>
                    </a:lnTo>
                    <a:lnTo>
                      <a:pt x="902" y="955"/>
                    </a:lnTo>
                    <a:lnTo>
                      <a:pt x="893" y="963"/>
                    </a:lnTo>
                    <a:lnTo>
                      <a:pt x="884" y="969"/>
                    </a:lnTo>
                    <a:lnTo>
                      <a:pt x="874" y="977"/>
                    </a:lnTo>
                    <a:lnTo>
                      <a:pt x="864" y="983"/>
                    </a:lnTo>
                    <a:lnTo>
                      <a:pt x="854" y="989"/>
                    </a:lnTo>
                    <a:lnTo>
                      <a:pt x="843" y="993"/>
                    </a:lnTo>
                    <a:lnTo>
                      <a:pt x="832" y="997"/>
                    </a:lnTo>
                    <a:lnTo>
                      <a:pt x="820" y="1001"/>
                    </a:lnTo>
                    <a:lnTo>
                      <a:pt x="809" y="1005"/>
                    </a:lnTo>
                    <a:lnTo>
                      <a:pt x="797" y="1008"/>
                    </a:lnTo>
                    <a:lnTo>
                      <a:pt x="784" y="1011"/>
                    </a:lnTo>
                    <a:lnTo>
                      <a:pt x="772" y="1013"/>
                    </a:lnTo>
                    <a:lnTo>
                      <a:pt x="761" y="1014"/>
                    </a:lnTo>
                    <a:lnTo>
                      <a:pt x="749" y="1015"/>
                    </a:lnTo>
                    <a:lnTo>
                      <a:pt x="738" y="1015"/>
                    </a:lnTo>
                    <a:lnTo>
                      <a:pt x="730" y="1015"/>
                    </a:lnTo>
                    <a:lnTo>
                      <a:pt x="723" y="1014"/>
                    </a:lnTo>
                    <a:lnTo>
                      <a:pt x="715" y="1014"/>
                    </a:lnTo>
                    <a:lnTo>
                      <a:pt x="707" y="1013"/>
                    </a:lnTo>
                    <a:lnTo>
                      <a:pt x="699" y="1012"/>
                    </a:lnTo>
                    <a:lnTo>
                      <a:pt x="693" y="1011"/>
                    </a:lnTo>
                    <a:lnTo>
                      <a:pt x="686" y="1010"/>
                    </a:lnTo>
                    <a:lnTo>
                      <a:pt x="679" y="1009"/>
                    </a:lnTo>
                    <a:lnTo>
                      <a:pt x="673" y="1008"/>
                    </a:lnTo>
                    <a:lnTo>
                      <a:pt x="665" y="1006"/>
                    </a:lnTo>
                    <a:lnTo>
                      <a:pt x="658" y="1004"/>
                    </a:lnTo>
                    <a:lnTo>
                      <a:pt x="652" y="1000"/>
                    </a:lnTo>
                    <a:lnTo>
                      <a:pt x="645" y="997"/>
                    </a:lnTo>
                    <a:lnTo>
                      <a:pt x="639" y="994"/>
                    </a:lnTo>
                    <a:lnTo>
                      <a:pt x="633" y="991"/>
                    </a:lnTo>
                    <a:lnTo>
                      <a:pt x="628" y="988"/>
                    </a:lnTo>
                    <a:lnTo>
                      <a:pt x="622" y="983"/>
                    </a:lnTo>
                    <a:lnTo>
                      <a:pt x="618" y="979"/>
                    </a:lnTo>
                    <a:lnTo>
                      <a:pt x="613" y="975"/>
                    </a:lnTo>
                    <a:lnTo>
                      <a:pt x="608" y="971"/>
                    </a:lnTo>
                    <a:lnTo>
                      <a:pt x="603" y="965"/>
                    </a:lnTo>
                    <a:lnTo>
                      <a:pt x="600" y="961"/>
                    </a:lnTo>
                    <a:lnTo>
                      <a:pt x="597" y="956"/>
                    </a:lnTo>
                    <a:lnTo>
                      <a:pt x="593" y="950"/>
                    </a:lnTo>
                    <a:lnTo>
                      <a:pt x="591" y="945"/>
                    </a:lnTo>
                    <a:lnTo>
                      <a:pt x="589" y="940"/>
                    </a:lnTo>
                    <a:lnTo>
                      <a:pt x="587" y="934"/>
                    </a:lnTo>
                    <a:lnTo>
                      <a:pt x="584" y="928"/>
                    </a:lnTo>
                    <a:lnTo>
                      <a:pt x="583" y="921"/>
                    </a:lnTo>
                    <a:lnTo>
                      <a:pt x="582" y="915"/>
                    </a:lnTo>
                    <a:lnTo>
                      <a:pt x="581" y="908"/>
                    </a:lnTo>
                    <a:lnTo>
                      <a:pt x="581" y="901"/>
                    </a:lnTo>
                    <a:lnTo>
                      <a:pt x="581" y="899"/>
                    </a:lnTo>
                    <a:close/>
                    <a:moveTo>
                      <a:pt x="1161" y="878"/>
                    </a:moveTo>
                    <a:lnTo>
                      <a:pt x="1154" y="878"/>
                    </a:lnTo>
                    <a:lnTo>
                      <a:pt x="1145" y="879"/>
                    </a:lnTo>
                    <a:lnTo>
                      <a:pt x="1137" y="880"/>
                    </a:lnTo>
                    <a:lnTo>
                      <a:pt x="1130" y="882"/>
                    </a:lnTo>
                    <a:lnTo>
                      <a:pt x="1123" y="884"/>
                    </a:lnTo>
                    <a:lnTo>
                      <a:pt x="1116" y="886"/>
                    </a:lnTo>
                    <a:lnTo>
                      <a:pt x="1110" y="888"/>
                    </a:lnTo>
                    <a:lnTo>
                      <a:pt x="1105" y="892"/>
                    </a:lnTo>
                    <a:lnTo>
                      <a:pt x="1094" y="898"/>
                    </a:lnTo>
                    <a:lnTo>
                      <a:pt x="1086" y="905"/>
                    </a:lnTo>
                    <a:lnTo>
                      <a:pt x="1081" y="914"/>
                    </a:lnTo>
                    <a:lnTo>
                      <a:pt x="1077" y="923"/>
                    </a:lnTo>
                    <a:lnTo>
                      <a:pt x="1077" y="925"/>
                    </a:lnTo>
                    <a:lnTo>
                      <a:pt x="1076" y="927"/>
                    </a:lnTo>
                    <a:lnTo>
                      <a:pt x="1075" y="928"/>
                    </a:lnTo>
                    <a:lnTo>
                      <a:pt x="1075" y="929"/>
                    </a:lnTo>
                    <a:lnTo>
                      <a:pt x="1075" y="933"/>
                    </a:lnTo>
                    <a:lnTo>
                      <a:pt x="1076" y="936"/>
                    </a:lnTo>
                    <a:lnTo>
                      <a:pt x="1078" y="940"/>
                    </a:lnTo>
                    <a:lnTo>
                      <a:pt x="1081" y="943"/>
                    </a:lnTo>
                    <a:lnTo>
                      <a:pt x="1084" y="945"/>
                    </a:lnTo>
                    <a:lnTo>
                      <a:pt x="1088" y="947"/>
                    </a:lnTo>
                    <a:lnTo>
                      <a:pt x="1094" y="948"/>
                    </a:lnTo>
                    <a:lnTo>
                      <a:pt x="1099" y="949"/>
                    </a:lnTo>
                    <a:lnTo>
                      <a:pt x="1110" y="947"/>
                    </a:lnTo>
                    <a:lnTo>
                      <a:pt x="1120" y="943"/>
                    </a:lnTo>
                    <a:lnTo>
                      <a:pt x="1129" y="939"/>
                    </a:lnTo>
                    <a:lnTo>
                      <a:pt x="1137" y="932"/>
                    </a:lnTo>
                    <a:lnTo>
                      <a:pt x="1144" y="926"/>
                    </a:lnTo>
                    <a:lnTo>
                      <a:pt x="1149" y="917"/>
                    </a:lnTo>
                    <a:lnTo>
                      <a:pt x="1152" y="909"/>
                    </a:lnTo>
                    <a:lnTo>
                      <a:pt x="1155" y="899"/>
                    </a:lnTo>
                    <a:lnTo>
                      <a:pt x="1161" y="878"/>
                    </a:lnTo>
                    <a:close/>
                    <a:moveTo>
                      <a:pt x="1146" y="967"/>
                    </a:moveTo>
                    <a:lnTo>
                      <a:pt x="1142" y="973"/>
                    </a:lnTo>
                    <a:lnTo>
                      <a:pt x="1138" y="977"/>
                    </a:lnTo>
                    <a:lnTo>
                      <a:pt x="1134" y="981"/>
                    </a:lnTo>
                    <a:lnTo>
                      <a:pt x="1128" y="987"/>
                    </a:lnTo>
                    <a:lnTo>
                      <a:pt x="1121" y="991"/>
                    </a:lnTo>
                    <a:lnTo>
                      <a:pt x="1116" y="994"/>
                    </a:lnTo>
                    <a:lnTo>
                      <a:pt x="1109" y="997"/>
                    </a:lnTo>
                    <a:lnTo>
                      <a:pt x="1102" y="1000"/>
                    </a:lnTo>
                    <a:lnTo>
                      <a:pt x="1094" y="1004"/>
                    </a:lnTo>
                    <a:lnTo>
                      <a:pt x="1086" y="1006"/>
                    </a:lnTo>
                    <a:lnTo>
                      <a:pt x="1077" y="1008"/>
                    </a:lnTo>
                    <a:lnTo>
                      <a:pt x="1070" y="1010"/>
                    </a:lnTo>
                    <a:lnTo>
                      <a:pt x="1062" y="1011"/>
                    </a:lnTo>
                    <a:lnTo>
                      <a:pt x="1053" y="1012"/>
                    </a:lnTo>
                    <a:lnTo>
                      <a:pt x="1045" y="1013"/>
                    </a:lnTo>
                    <a:lnTo>
                      <a:pt x="1037" y="1013"/>
                    </a:lnTo>
                    <a:lnTo>
                      <a:pt x="1032" y="1013"/>
                    </a:lnTo>
                    <a:lnTo>
                      <a:pt x="1028" y="1012"/>
                    </a:lnTo>
                    <a:lnTo>
                      <a:pt x="1022" y="1012"/>
                    </a:lnTo>
                    <a:lnTo>
                      <a:pt x="1016" y="1011"/>
                    </a:lnTo>
                    <a:lnTo>
                      <a:pt x="1011" y="1010"/>
                    </a:lnTo>
                    <a:lnTo>
                      <a:pt x="1007" y="1009"/>
                    </a:lnTo>
                    <a:lnTo>
                      <a:pt x="1001" y="1008"/>
                    </a:lnTo>
                    <a:lnTo>
                      <a:pt x="997" y="1007"/>
                    </a:lnTo>
                    <a:lnTo>
                      <a:pt x="988" y="1004"/>
                    </a:lnTo>
                    <a:lnTo>
                      <a:pt x="980" y="998"/>
                    </a:lnTo>
                    <a:lnTo>
                      <a:pt x="973" y="993"/>
                    </a:lnTo>
                    <a:lnTo>
                      <a:pt x="968" y="988"/>
                    </a:lnTo>
                    <a:lnTo>
                      <a:pt x="966" y="983"/>
                    </a:lnTo>
                    <a:lnTo>
                      <a:pt x="962" y="979"/>
                    </a:lnTo>
                    <a:lnTo>
                      <a:pt x="960" y="975"/>
                    </a:lnTo>
                    <a:lnTo>
                      <a:pt x="959" y="971"/>
                    </a:lnTo>
                    <a:lnTo>
                      <a:pt x="958" y="965"/>
                    </a:lnTo>
                    <a:lnTo>
                      <a:pt x="957" y="961"/>
                    </a:lnTo>
                    <a:lnTo>
                      <a:pt x="956" y="956"/>
                    </a:lnTo>
                    <a:lnTo>
                      <a:pt x="956" y="950"/>
                    </a:lnTo>
                    <a:lnTo>
                      <a:pt x="956" y="948"/>
                    </a:lnTo>
                    <a:lnTo>
                      <a:pt x="956" y="944"/>
                    </a:lnTo>
                    <a:lnTo>
                      <a:pt x="956" y="941"/>
                    </a:lnTo>
                    <a:lnTo>
                      <a:pt x="956" y="935"/>
                    </a:lnTo>
                    <a:lnTo>
                      <a:pt x="958" y="925"/>
                    </a:lnTo>
                    <a:lnTo>
                      <a:pt x="960" y="915"/>
                    </a:lnTo>
                    <a:lnTo>
                      <a:pt x="965" y="907"/>
                    </a:lnTo>
                    <a:lnTo>
                      <a:pt x="969" y="897"/>
                    </a:lnTo>
                    <a:lnTo>
                      <a:pt x="974" y="889"/>
                    </a:lnTo>
                    <a:lnTo>
                      <a:pt x="981" y="882"/>
                    </a:lnTo>
                    <a:lnTo>
                      <a:pt x="989" y="876"/>
                    </a:lnTo>
                    <a:lnTo>
                      <a:pt x="997" y="869"/>
                    </a:lnTo>
                    <a:lnTo>
                      <a:pt x="1005" y="864"/>
                    </a:lnTo>
                    <a:lnTo>
                      <a:pt x="1015" y="858"/>
                    </a:lnTo>
                    <a:lnTo>
                      <a:pt x="1024" y="854"/>
                    </a:lnTo>
                    <a:lnTo>
                      <a:pt x="1034" y="850"/>
                    </a:lnTo>
                    <a:lnTo>
                      <a:pt x="1044" y="846"/>
                    </a:lnTo>
                    <a:lnTo>
                      <a:pt x="1054" y="842"/>
                    </a:lnTo>
                    <a:lnTo>
                      <a:pt x="1064" y="840"/>
                    </a:lnTo>
                    <a:lnTo>
                      <a:pt x="1074" y="838"/>
                    </a:lnTo>
                    <a:lnTo>
                      <a:pt x="1085" y="836"/>
                    </a:lnTo>
                    <a:lnTo>
                      <a:pt x="1095" y="834"/>
                    </a:lnTo>
                    <a:lnTo>
                      <a:pt x="1107" y="833"/>
                    </a:lnTo>
                    <a:lnTo>
                      <a:pt x="1118" y="831"/>
                    </a:lnTo>
                    <a:lnTo>
                      <a:pt x="1130" y="830"/>
                    </a:lnTo>
                    <a:lnTo>
                      <a:pt x="1142" y="828"/>
                    </a:lnTo>
                    <a:lnTo>
                      <a:pt x="1155" y="828"/>
                    </a:lnTo>
                    <a:lnTo>
                      <a:pt x="1168" y="826"/>
                    </a:lnTo>
                    <a:lnTo>
                      <a:pt x="1170" y="822"/>
                    </a:lnTo>
                    <a:lnTo>
                      <a:pt x="1172" y="818"/>
                    </a:lnTo>
                    <a:lnTo>
                      <a:pt x="1173" y="815"/>
                    </a:lnTo>
                    <a:lnTo>
                      <a:pt x="1173" y="812"/>
                    </a:lnTo>
                    <a:lnTo>
                      <a:pt x="1172" y="807"/>
                    </a:lnTo>
                    <a:lnTo>
                      <a:pt x="1171" y="802"/>
                    </a:lnTo>
                    <a:lnTo>
                      <a:pt x="1168" y="798"/>
                    </a:lnTo>
                    <a:lnTo>
                      <a:pt x="1165" y="794"/>
                    </a:lnTo>
                    <a:lnTo>
                      <a:pt x="1159" y="792"/>
                    </a:lnTo>
                    <a:lnTo>
                      <a:pt x="1154" y="790"/>
                    </a:lnTo>
                    <a:lnTo>
                      <a:pt x="1147" y="789"/>
                    </a:lnTo>
                    <a:lnTo>
                      <a:pt x="1141" y="788"/>
                    </a:lnTo>
                    <a:lnTo>
                      <a:pt x="1134" y="789"/>
                    </a:lnTo>
                    <a:lnTo>
                      <a:pt x="1126" y="790"/>
                    </a:lnTo>
                    <a:lnTo>
                      <a:pt x="1118" y="793"/>
                    </a:lnTo>
                    <a:lnTo>
                      <a:pt x="1112" y="797"/>
                    </a:lnTo>
                    <a:lnTo>
                      <a:pt x="1105" y="801"/>
                    </a:lnTo>
                    <a:lnTo>
                      <a:pt x="1100" y="806"/>
                    </a:lnTo>
                    <a:lnTo>
                      <a:pt x="1097" y="812"/>
                    </a:lnTo>
                    <a:lnTo>
                      <a:pt x="1095" y="818"/>
                    </a:lnTo>
                    <a:lnTo>
                      <a:pt x="990" y="809"/>
                    </a:lnTo>
                    <a:lnTo>
                      <a:pt x="995" y="799"/>
                    </a:lnTo>
                    <a:lnTo>
                      <a:pt x="1002" y="788"/>
                    </a:lnTo>
                    <a:lnTo>
                      <a:pt x="1009" y="780"/>
                    </a:lnTo>
                    <a:lnTo>
                      <a:pt x="1016" y="770"/>
                    </a:lnTo>
                    <a:lnTo>
                      <a:pt x="1025" y="762"/>
                    </a:lnTo>
                    <a:lnTo>
                      <a:pt x="1035" y="755"/>
                    </a:lnTo>
                    <a:lnTo>
                      <a:pt x="1045" y="749"/>
                    </a:lnTo>
                    <a:lnTo>
                      <a:pt x="1056" y="743"/>
                    </a:lnTo>
                    <a:lnTo>
                      <a:pt x="1068" y="739"/>
                    </a:lnTo>
                    <a:lnTo>
                      <a:pt x="1081" y="735"/>
                    </a:lnTo>
                    <a:lnTo>
                      <a:pt x="1094" y="730"/>
                    </a:lnTo>
                    <a:lnTo>
                      <a:pt x="1107" y="727"/>
                    </a:lnTo>
                    <a:lnTo>
                      <a:pt x="1120" y="725"/>
                    </a:lnTo>
                    <a:lnTo>
                      <a:pt x="1135" y="723"/>
                    </a:lnTo>
                    <a:lnTo>
                      <a:pt x="1149" y="722"/>
                    </a:lnTo>
                    <a:lnTo>
                      <a:pt x="1163" y="722"/>
                    </a:lnTo>
                    <a:lnTo>
                      <a:pt x="1172" y="722"/>
                    </a:lnTo>
                    <a:lnTo>
                      <a:pt x="1181" y="723"/>
                    </a:lnTo>
                    <a:lnTo>
                      <a:pt x="1189" y="723"/>
                    </a:lnTo>
                    <a:lnTo>
                      <a:pt x="1198" y="724"/>
                    </a:lnTo>
                    <a:lnTo>
                      <a:pt x="1205" y="725"/>
                    </a:lnTo>
                    <a:lnTo>
                      <a:pt x="1213" y="726"/>
                    </a:lnTo>
                    <a:lnTo>
                      <a:pt x="1220" y="727"/>
                    </a:lnTo>
                    <a:lnTo>
                      <a:pt x="1226" y="728"/>
                    </a:lnTo>
                    <a:lnTo>
                      <a:pt x="1233" y="729"/>
                    </a:lnTo>
                    <a:lnTo>
                      <a:pt x="1240" y="732"/>
                    </a:lnTo>
                    <a:lnTo>
                      <a:pt x="1245" y="734"/>
                    </a:lnTo>
                    <a:lnTo>
                      <a:pt x="1251" y="737"/>
                    </a:lnTo>
                    <a:lnTo>
                      <a:pt x="1256" y="740"/>
                    </a:lnTo>
                    <a:lnTo>
                      <a:pt x="1261" y="742"/>
                    </a:lnTo>
                    <a:lnTo>
                      <a:pt x="1265" y="746"/>
                    </a:lnTo>
                    <a:lnTo>
                      <a:pt x="1270" y="750"/>
                    </a:lnTo>
                    <a:lnTo>
                      <a:pt x="1273" y="754"/>
                    </a:lnTo>
                    <a:lnTo>
                      <a:pt x="1276" y="758"/>
                    </a:lnTo>
                    <a:lnTo>
                      <a:pt x="1278" y="764"/>
                    </a:lnTo>
                    <a:lnTo>
                      <a:pt x="1281" y="769"/>
                    </a:lnTo>
                    <a:lnTo>
                      <a:pt x="1283" y="775"/>
                    </a:lnTo>
                    <a:lnTo>
                      <a:pt x="1284" y="782"/>
                    </a:lnTo>
                    <a:lnTo>
                      <a:pt x="1285" y="788"/>
                    </a:lnTo>
                    <a:lnTo>
                      <a:pt x="1285" y="794"/>
                    </a:lnTo>
                    <a:lnTo>
                      <a:pt x="1285" y="799"/>
                    </a:lnTo>
                    <a:lnTo>
                      <a:pt x="1284" y="804"/>
                    </a:lnTo>
                    <a:lnTo>
                      <a:pt x="1283" y="813"/>
                    </a:lnTo>
                    <a:lnTo>
                      <a:pt x="1282" y="821"/>
                    </a:lnTo>
                    <a:lnTo>
                      <a:pt x="1252" y="955"/>
                    </a:lnTo>
                    <a:lnTo>
                      <a:pt x="1252" y="958"/>
                    </a:lnTo>
                    <a:lnTo>
                      <a:pt x="1252" y="961"/>
                    </a:lnTo>
                    <a:lnTo>
                      <a:pt x="1251" y="964"/>
                    </a:lnTo>
                    <a:lnTo>
                      <a:pt x="1251" y="968"/>
                    </a:lnTo>
                    <a:lnTo>
                      <a:pt x="1250" y="974"/>
                    </a:lnTo>
                    <a:lnTo>
                      <a:pt x="1249" y="979"/>
                    </a:lnTo>
                    <a:lnTo>
                      <a:pt x="1249" y="985"/>
                    </a:lnTo>
                    <a:lnTo>
                      <a:pt x="1249" y="992"/>
                    </a:lnTo>
                    <a:lnTo>
                      <a:pt x="1249" y="999"/>
                    </a:lnTo>
                    <a:lnTo>
                      <a:pt x="1250" y="1005"/>
                    </a:lnTo>
                    <a:lnTo>
                      <a:pt x="1251" y="1008"/>
                    </a:lnTo>
                    <a:lnTo>
                      <a:pt x="1251" y="1009"/>
                    </a:lnTo>
                    <a:lnTo>
                      <a:pt x="1142" y="1009"/>
                    </a:lnTo>
                    <a:lnTo>
                      <a:pt x="1142" y="1008"/>
                    </a:lnTo>
                    <a:lnTo>
                      <a:pt x="1142" y="1007"/>
                    </a:lnTo>
                    <a:lnTo>
                      <a:pt x="1142" y="1006"/>
                    </a:lnTo>
                    <a:lnTo>
                      <a:pt x="1142" y="1004"/>
                    </a:lnTo>
                    <a:lnTo>
                      <a:pt x="1142" y="1003"/>
                    </a:lnTo>
                    <a:lnTo>
                      <a:pt x="1141" y="1000"/>
                    </a:lnTo>
                    <a:lnTo>
                      <a:pt x="1141" y="998"/>
                    </a:lnTo>
                    <a:lnTo>
                      <a:pt x="1142" y="992"/>
                    </a:lnTo>
                    <a:lnTo>
                      <a:pt x="1144" y="982"/>
                    </a:lnTo>
                    <a:lnTo>
                      <a:pt x="1146" y="969"/>
                    </a:lnTo>
                    <a:lnTo>
                      <a:pt x="1146" y="967"/>
                    </a:lnTo>
                    <a:close/>
                    <a:moveTo>
                      <a:pt x="1291" y="1007"/>
                    </a:moveTo>
                    <a:lnTo>
                      <a:pt x="1368" y="629"/>
                    </a:lnTo>
                    <a:lnTo>
                      <a:pt x="1481" y="629"/>
                    </a:lnTo>
                    <a:lnTo>
                      <a:pt x="1402" y="1009"/>
                    </a:lnTo>
                    <a:lnTo>
                      <a:pt x="1291" y="1007"/>
                    </a:lnTo>
                    <a:close/>
                    <a:moveTo>
                      <a:pt x="1645" y="961"/>
                    </a:moveTo>
                    <a:lnTo>
                      <a:pt x="1640" y="968"/>
                    </a:lnTo>
                    <a:lnTo>
                      <a:pt x="1633" y="976"/>
                    </a:lnTo>
                    <a:lnTo>
                      <a:pt x="1625" y="983"/>
                    </a:lnTo>
                    <a:lnTo>
                      <a:pt x="1618" y="989"/>
                    </a:lnTo>
                    <a:lnTo>
                      <a:pt x="1613" y="992"/>
                    </a:lnTo>
                    <a:lnTo>
                      <a:pt x="1610" y="995"/>
                    </a:lnTo>
                    <a:lnTo>
                      <a:pt x="1605" y="997"/>
                    </a:lnTo>
                    <a:lnTo>
                      <a:pt x="1601" y="999"/>
                    </a:lnTo>
                    <a:lnTo>
                      <a:pt x="1596" y="1001"/>
                    </a:lnTo>
                    <a:lnTo>
                      <a:pt x="1591" y="1004"/>
                    </a:lnTo>
                    <a:lnTo>
                      <a:pt x="1586" y="1006"/>
                    </a:lnTo>
                    <a:lnTo>
                      <a:pt x="1580" y="1007"/>
                    </a:lnTo>
                    <a:lnTo>
                      <a:pt x="1575" y="1008"/>
                    </a:lnTo>
                    <a:lnTo>
                      <a:pt x="1570" y="1009"/>
                    </a:lnTo>
                    <a:lnTo>
                      <a:pt x="1565" y="1010"/>
                    </a:lnTo>
                    <a:lnTo>
                      <a:pt x="1559" y="1011"/>
                    </a:lnTo>
                    <a:lnTo>
                      <a:pt x="1554" y="1012"/>
                    </a:lnTo>
                    <a:lnTo>
                      <a:pt x="1548" y="1012"/>
                    </a:lnTo>
                    <a:lnTo>
                      <a:pt x="1543" y="1013"/>
                    </a:lnTo>
                    <a:lnTo>
                      <a:pt x="1537" y="1013"/>
                    </a:lnTo>
                    <a:lnTo>
                      <a:pt x="1530" y="1013"/>
                    </a:lnTo>
                    <a:lnTo>
                      <a:pt x="1524" y="1012"/>
                    </a:lnTo>
                    <a:lnTo>
                      <a:pt x="1517" y="1011"/>
                    </a:lnTo>
                    <a:lnTo>
                      <a:pt x="1510" y="1010"/>
                    </a:lnTo>
                    <a:lnTo>
                      <a:pt x="1505" y="1008"/>
                    </a:lnTo>
                    <a:lnTo>
                      <a:pt x="1499" y="1006"/>
                    </a:lnTo>
                    <a:lnTo>
                      <a:pt x="1494" y="1004"/>
                    </a:lnTo>
                    <a:lnTo>
                      <a:pt x="1489" y="1000"/>
                    </a:lnTo>
                    <a:lnTo>
                      <a:pt x="1484" y="996"/>
                    </a:lnTo>
                    <a:lnTo>
                      <a:pt x="1481" y="992"/>
                    </a:lnTo>
                    <a:lnTo>
                      <a:pt x="1476" y="987"/>
                    </a:lnTo>
                    <a:lnTo>
                      <a:pt x="1474" y="981"/>
                    </a:lnTo>
                    <a:lnTo>
                      <a:pt x="1472" y="975"/>
                    </a:lnTo>
                    <a:lnTo>
                      <a:pt x="1470" y="968"/>
                    </a:lnTo>
                    <a:lnTo>
                      <a:pt x="1468" y="962"/>
                    </a:lnTo>
                    <a:lnTo>
                      <a:pt x="1468" y="955"/>
                    </a:lnTo>
                    <a:lnTo>
                      <a:pt x="1468" y="952"/>
                    </a:lnTo>
                    <a:lnTo>
                      <a:pt x="1468" y="950"/>
                    </a:lnTo>
                    <a:lnTo>
                      <a:pt x="1468" y="948"/>
                    </a:lnTo>
                    <a:lnTo>
                      <a:pt x="1468" y="946"/>
                    </a:lnTo>
                    <a:lnTo>
                      <a:pt x="1468" y="943"/>
                    </a:lnTo>
                    <a:lnTo>
                      <a:pt x="1470" y="940"/>
                    </a:lnTo>
                    <a:lnTo>
                      <a:pt x="1471" y="937"/>
                    </a:lnTo>
                    <a:lnTo>
                      <a:pt x="1471" y="934"/>
                    </a:lnTo>
                    <a:lnTo>
                      <a:pt x="1512" y="727"/>
                    </a:lnTo>
                    <a:lnTo>
                      <a:pt x="1625" y="727"/>
                    </a:lnTo>
                    <a:lnTo>
                      <a:pt x="1590" y="905"/>
                    </a:lnTo>
                    <a:lnTo>
                      <a:pt x="1590" y="913"/>
                    </a:lnTo>
                    <a:lnTo>
                      <a:pt x="1591" y="920"/>
                    </a:lnTo>
                    <a:lnTo>
                      <a:pt x="1593" y="926"/>
                    </a:lnTo>
                    <a:lnTo>
                      <a:pt x="1594" y="929"/>
                    </a:lnTo>
                    <a:lnTo>
                      <a:pt x="1596" y="931"/>
                    </a:lnTo>
                    <a:lnTo>
                      <a:pt x="1599" y="933"/>
                    </a:lnTo>
                    <a:lnTo>
                      <a:pt x="1603" y="934"/>
                    </a:lnTo>
                    <a:lnTo>
                      <a:pt x="1608" y="935"/>
                    </a:lnTo>
                    <a:lnTo>
                      <a:pt x="1614" y="934"/>
                    </a:lnTo>
                    <a:lnTo>
                      <a:pt x="1621" y="933"/>
                    </a:lnTo>
                    <a:lnTo>
                      <a:pt x="1628" y="930"/>
                    </a:lnTo>
                    <a:lnTo>
                      <a:pt x="1633" y="926"/>
                    </a:lnTo>
                    <a:lnTo>
                      <a:pt x="1640" y="920"/>
                    </a:lnTo>
                    <a:lnTo>
                      <a:pt x="1644" y="913"/>
                    </a:lnTo>
                    <a:lnTo>
                      <a:pt x="1647" y="905"/>
                    </a:lnTo>
                    <a:lnTo>
                      <a:pt x="1649" y="898"/>
                    </a:lnTo>
                    <a:lnTo>
                      <a:pt x="1683" y="727"/>
                    </a:lnTo>
                    <a:lnTo>
                      <a:pt x="1798" y="727"/>
                    </a:lnTo>
                    <a:lnTo>
                      <a:pt x="1741" y="1009"/>
                    </a:lnTo>
                    <a:lnTo>
                      <a:pt x="1633" y="1009"/>
                    </a:lnTo>
                    <a:lnTo>
                      <a:pt x="1645" y="961"/>
                    </a:lnTo>
                    <a:close/>
                    <a:moveTo>
                      <a:pt x="2009" y="818"/>
                    </a:moveTo>
                    <a:lnTo>
                      <a:pt x="2008" y="812"/>
                    </a:lnTo>
                    <a:lnTo>
                      <a:pt x="2007" y="806"/>
                    </a:lnTo>
                    <a:lnTo>
                      <a:pt x="2004" y="801"/>
                    </a:lnTo>
                    <a:lnTo>
                      <a:pt x="2002" y="797"/>
                    </a:lnTo>
                    <a:lnTo>
                      <a:pt x="1999" y="793"/>
                    </a:lnTo>
                    <a:lnTo>
                      <a:pt x="1996" y="790"/>
                    </a:lnTo>
                    <a:lnTo>
                      <a:pt x="1990" y="789"/>
                    </a:lnTo>
                    <a:lnTo>
                      <a:pt x="1986" y="788"/>
                    </a:lnTo>
                    <a:lnTo>
                      <a:pt x="1981" y="788"/>
                    </a:lnTo>
                    <a:lnTo>
                      <a:pt x="1978" y="789"/>
                    </a:lnTo>
                    <a:lnTo>
                      <a:pt x="1973" y="791"/>
                    </a:lnTo>
                    <a:lnTo>
                      <a:pt x="1969" y="793"/>
                    </a:lnTo>
                    <a:lnTo>
                      <a:pt x="1965" y="796"/>
                    </a:lnTo>
                    <a:lnTo>
                      <a:pt x="1961" y="800"/>
                    </a:lnTo>
                    <a:lnTo>
                      <a:pt x="1957" y="803"/>
                    </a:lnTo>
                    <a:lnTo>
                      <a:pt x="1952" y="808"/>
                    </a:lnTo>
                    <a:lnTo>
                      <a:pt x="1949" y="814"/>
                    </a:lnTo>
                    <a:lnTo>
                      <a:pt x="1945" y="819"/>
                    </a:lnTo>
                    <a:lnTo>
                      <a:pt x="1941" y="826"/>
                    </a:lnTo>
                    <a:lnTo>
                      <a:pt x="1939" y="834"/>
                    </a:lnTo>
                    <a:lnTo>
                      <a:pt x="1936" y="841"/>
                    </a:lnTo>
                    <a:lnTo>
                      <a:pt x="1933" y="850"/>
                    </a:lnTo>
                    <a:lnTo>
                      <a:pt x="1930" y="860"/>
                    </a:lnTo>
                    <a:lnTo>
                      <a:pt x="1928" y="869"/>
                    </a:lnTo>
                    <a:lnTo>
                      <a:pt x="1928" y="872"/>
                    </a:lnTo>
                    <a:lnTo>
                      <a:pt x="1928" y="877"/>
                    </a:lnTo>
                    <a:lnTo>
                      <a:pt x="1927" y="880"/>
                    </a:lnTo>
                    <a:lnTo>
                      <a:pt x="1927" y="884"/>
                    </a:lnTo>
                    <a:lnTo>
                      <a:pt x="1926" y="888"/>
                    </a:lnTo>
                    <a:lnTo>
                      <a:pt x="1925" y="893"/>
                    </a:lnTo>
                    <a:lnTo>
                      <a:pt x="1925" y="898"/>
                    </a:lnTo>
                    <a:lnTo>
                      <a:pt x="1925" y="902"/>
                    </a:lnTo>
                    <a:lnTo>
                      <a:pt x="1925" y="912"/>
                    </a:lnTo>
                    <a:lnTo>
                      <a:pt x="1927" y="919"/>
                    </a:lnTo>
                    <a:lnTo>
                      <a:pt x="1928" y="927"/>
                    </a:lnTo>
                    <a:lnTo>
                      <a:pt x="1931" y="932"/>
                    </a:lnTo>
                    <a:lnTo>
                      <a:pt x="1935" y="936"/>
                    </a:lnTo>
                    <a:lnTo>
                      <a:pt x="1940" y="940"/>
                    </a:lnTo>
                    <a:lnTo>
                      <a:pt x="1945" y="942"/>
                    </a:lnTo>
                    <a:lnTo>
                      <a:pt x="1951" y="943"/>
                    </a:lnTo>
                    <a:lnTo>
                      <a:pt x="1958" y="942"/>
                    </a:lnTo>
                    <a:lnTo>
                      <a:pt x="1965" y="941"/>
                    </a:lnTo>
                    <a:lnTo>
                      <a:pt x="1971" y="937"/>
                    </a:lnTo>
                    <a:lnTo>
                      <a:pt x="1977" y="932"/>
                    </a:lnTo>
                    <a:lnTo>
                      <a:pt x="1981" y="927"/>
                    </a:lnTo>
                    <a:lnTo>
                      <a:pt x="1987" y="919"/>
                    </a:lnTo>
                    <a:lnTo>
                      <a:pt x="1990" y="912"/>
                    </a:lnTo>
                    <a:lnTo>
                      <a:pt x="1992" y="904"/>
                    </a:lnTo>
                    <a:lnTo>
                      <a:pt x="2009" y="818"/>
                    </a:lnTo>
                    <a:close/>
                    <a:moveTo>
                      <a:pt x="1983" y="971"/>
                    </a:moveTo>
                    <a:lnTo>
                      <a:pt x="1979" y="975"/>
                    </a:lnTo>
                    <a:lnTo>
                      <a:pt x="1976" y="980"/>
                    </a:lnTo>
                    <a:lnTo>
                      <a:pt x="1970" y="984"/>
                    </a:lnTo>
                    <a:lnTo>
                      <a:pt x="1966" y="989"/>
                    </a:lnTo>
                    <a:lnTo>
                      <a:pt x="1960" y="993"/>
                    </a:lnTo>
                    <a:lnTo>
                      <a:pt x="1955" y="996"/>
                    </a:lnTo>
                    <a:lnTo>
                      <a:pt x="1949" y="999"/>
                    </a:lnTo>
                    <a:lnTo>
                      <a:pt x="1944" y="1003"/>
                    </a:lnTo>
                    <a:lnTo>
                      <a:pt x="1937" y="1005"/>
                    </a:lnTo>
                    <a:lnTo>
                      <a:pt x="1930" y="1007"/>
                    </a:lnTo>
                    <a:lnTo>
                      <a:pt x="1924" y="1009"/>
                    </a:lnTo>
                    <a:lnTo>
                      <a:pt x="1917" y="1010"/>
                    </a:lnTo>
                    <a:lnTo>
                      <a:pt x="1911" y="1011"/>
                    </a:lnTo>
                    <a:lnTo>
                      <a:pt x="1904" y="1012"/>
                    </a:lnTo>
                    <a:lnTo>
                      <a:pt x="1896" y="1013"/>
                    </a:lnTo>
                    <a:lnTo>
                      <a:pt x="1890" y="1013"/>
                    </a:lnTo>
                    <a:lnTo>
                      <a:pt x="1882" y="1013"/>
                    </a:lnTo>
                    <a:lnTo>
                      <a:pt x="1873" y="1012"/>
                    </a:lnTo>
                    <a:lnTo>
                      <a:pt x="1865" y="1010"/>
                    </a:lnTo>
                    <a:lnTo>
                      <a:pt x="1857" y="1008"/>
                    </a:lnTo>
                    <a:lnTo>
                      <a:pt x="1851" y="1005"/>
                    </a:lnTo>
                    <a:lnTo>
                      <a:pt x="1843" y="1000"/>
                    </a:lnTo>
                    <a:lnTo>
                      <a:pt x="1836" y="996"/>
                    </a:lnTo>
                    <a:lnTo>
                      <a:pt x="1831" y="991"/>
                    </a:lnTo>
                    <a:lnTo>
                      <a:pt x="1825" y="984"/>
                    </a:lnTo>
                    <a:lnTo>
                      <a:pt x="1821" y="978"/>
                    </a:lnTo>
                    <a:lnTo>
                      <a:pt x="1817" y="969"/>
                    </a:lnTo>
                    <a:lnTo>
                      <a:pt x="1813" y="961"/>
                    </a:lnTo>
                    <a:lnTo>
                      <a:pt x="1810" y="951"/>
                    </a:lnTo>
                    <a:lnTo>
                      <a:pt x="1808" y="942"/>
                    </a:lnTo>
                    <a:lnTo>
                      <a:pt x="1807" y="931"/>
                    </a:lnTo>
                    <a:lnTo>
                      <a:pt x="1807" y="919"/>
                    </a:lnTo>
                    <a:lnTo>
                      <a:pt x="1807" y="911"/>
                    </a:lnTo>
                    <a:lnTo>
                      <a:pt x="1808" y="902"/>
                    </a:lnTo>
                    <a:lnTo>
                      <a:pt x="1809" y="893"/>
                    </a:lnTo>
                    <a:lnTo>
                      <a:pt x="1810" y="884"/>
                    </a:lnTo>
                    <a:lnTo>
                      <a:pt x="1811" y="876"/>
                    </a:lnTo>
                    <a:lnTo>
                      <a:pt x="1813" y="867"/>
                    </a:lnTo>
                    <a:lnTo>
                      <a:pt x="1814" y="860"/>
                    </a:lnTo>
                    <a:lnTo>
                      <a:pt x="1817" y="851"/>
                    </a:lnTo>
                    <a:lnTo>
                      <a:pt x="1820" y="842"/>
                    </a:lnTo>
                    <a:lnTo>
                      <a:pt x="1823" y="834"/>
                    </a:lnTo>
                    <a:lnTo>
                      <a:pt x="1827" y="825"/>
                    </a:lnTo>
                    <a:lnTo>
                      <a:pt x="1830" y="818"/>
                    </a:lnTo>
                    <a:lnTo>
                      <a:pt x="1833" y="809"/>
                    </a:lnTo>
                    <a:lnTo>
                      <a:pt x="1836" y="802"/>
                    </a:lnTo>
                    <a:lnTo>
                      <a:pt x="1841" y="796"/>
                    </a:lnTo>
                    <a:lnTo>
                      <a:pt x="1844" y="788"/>
                    </a:lnTo>
                    <a:lnTo>
                      <a:pt x="1849" y="781"/>
                    </a:lnTo>
                    <a:lnTo>
                      <a:pt x="1853" y="774"/>
                    </a:lnTo>
                    <a:lnTo>
                      <a:pt x="1859" y="768"/>
                    </a:lnTo>
                    <a:lnTo>
                      <a:pt x="1864" y="761"/>
                    </a:lnTo>
                    <a:lnTo>
                      <a:pt x="1871" y="755"/>
                    </a:lnTo>
                    <a:lnTo>
                      <a:pt x="1876" y="750"/>
                    </a:lnTo>
                    <a:lnTo>
                      <a:pt x="1883" y="744"/>
                    </a:lnTo>
                    <a:lnTo>
                      <a:pt x="1890" y="740"/>
                    </a:lnTo>
                    <a:lnTo>
                      <a:pt x="1896" y="736"/>
                    </a:lnTo>
                    <a:lnTo>
                      <a:pt x="1903" y="733"/>
                    </a:lnTo>
                    <a:lnTo>
                      <a:pt x="1911" y="729"/>
                    </a:lnTo>
                    <a:lnTo>
                      <a:pt x="1919" y="726"/>
                    </a:lnTo>
                    <a:lnTo>
                      <a:pt x="1928" y="724"/>
                    </a:lnTo>
                    <a:lnTo>
                      <a:pt x="1937" y="723"/>
                    </a:lnTo>
                    <a:lnTo>
                      <a:pt x="1946" y="722"/>
                    </a:lnTo>
                    <a:lnTo>
                      <a:pt x="1955" y="722"/>
                    </a:lnTo>
                    <a:lnTo>
                      <a:pt x="1960" y="722"/>
                    </a:lnTo>
                    <a:lnTo>
                      <a:pt x="1966" y="723"/>
                    </a:lnTo>
                    <a:lnTo>
                      <a:pt x="1972" y="723"/>
                    </a:lnTo>
                    <a:lnTo>
                      <a:pt x="1978" y="724"/>
                    </a:lnTo>
                    <a:lnTo>
                      <a:pt x="1983" y="725"/>
                    </a:lnTo>
                    <a:lnTo>
                      <a:pt x="1988" y="727"/>
                    </a:lnTo>
                    <a:lnTo>
                      <a:pt x="1993" y="728"/>
                    </a:lnTo>
                    <a:lnTo>
                      <a:pt x="1998" y="730"/>
                    </a:lnTo>
                    <a:lnTo>
                      <a:pt x="2006" y="735"/>
                    </a:lnTo>
                    <a:lnTo>
                      <a:pt x="2013" y="740"/>
                    </a:lnTo>
                    <a:lnTo>
                      <a:pt x="2020" y="744"/>
                    </a:lnTo>
                    <a:lnTo>
                      <a:pt x="2023" y="750"/>
                    </a:lnTo>
                    <a:lnTo>
                      <a:pt x="2049" y="629"/>
                    </a:lnTo>
                    <a:lnTo>
                      <a:pt x="2162" y="629"/>
                    </a:lnTo>
                    <a:lnTo>
                      <a:pt x="2083" y="1009"/>
                    </a:lnTo>
                    <a:lnTo>
                      <a:pt x="1977" y="1009"/>
                    </a:lnTo>
                    <a:lnTo>
                      <a:pt x="1983" y="971"/>
                    </a:lnTo>
                    <a:close/>
                    <a:moveTo>
                      <a:pt x="2312" y="1009"/>
                    </a:moveTo>
                    <a:lnTo>
                      <a:pt x="2387" y="629"/>
                    </a:lnTo>
                    <a:lnTo>
                      <a:pt x="2545" y="629"/>
                    </a:lnTo>
                    <a:lnTo>
                      <a:pt x="2560" y="835"/>
                    </a:lnTo>
                    <a:lnTo>
                      <a:pt x="2654" y="629"/>
                    </a:lnTo>
                    <a:lnTo>
                      <a:pt x="2816" y="629"/>
                    </a:lnTo>
                    <a:lnTo>
                      <a:pt x="2737" y="1009"/>
                    </a:lnTo>
                    <a:lnTo>
                      <a:pt x="2625" y="1009"/>
                    </a:lnTo>
                    <a:lnTo>
                      <a:pt x="2681" y="737"/>
                    </a:lnTo>
                    <a:lnTo>
                      <a:pt x="2554" y="1009"/>
                    </a:lnTo>
                    <a:lnTo>
                      <a:pt x="2476" y="1009"/>
                    </a:lnTo>
                    <a:lnTo>
                      <a:pt x="2455" y="739"/>
                    </a:lnTo>
                    <a:lnTo>
                      <a:pt x="2401" y="1009"/>
                    </a:lnTo>
                    <a:lnTo>
                      <a:pt x="2312" y="1009"/>
                    </a:lnTo>
                    <a:close/>
                    <a:moveTo>
                      <a:pt x="2936" y="835"/>
                    </a:moveTo>
                    <a:lnTo>
                      <a:pt x="3020" y="835"/>
                    </a:lnTo>
                    <a:lnTo>
                      <a:pt x="3020" y="830"/>
                    </a:lnTo>
                    <a:lnTo>
                      <a:pt x="3021" y="826"/>
                    </a:lnTo>
                    <a:lnTo>
                      <a:pt x="3022" y="823"/>
                    </a:lnTo>
                    <a:lnTo>
                      <a:pt x="3022" y="821"/>
                    </a:lnTo>
                    <a:lnTo>
                      <a:pt x="3021" y="814"/>
                    </a:lnTo>
                    <a:lnTo>
                      <a:pt x="3020" y="807"/>
                    </a:lnTo>
                    <a:lnTo>
                      <a:pt x="3017" y="801"/>
                    </a:lnTo>
                    <a:lnTo>
                      <a:pt x="3013" y="794"/>
                    </a:lnTo>
                    <a:lnTo>
                      <a:pt x="3008" y="790"/>
                    </a:lnTo>
                    <a:lnTo>
                      <a:pt x="3002" y="787"/>
                    </a:lnTo>
                    <a:lnTo>
                      <a:pt x="2996" y="786"/>
                    </a:lnTo>
                    <a:lnTo>
                      <a:pt x="2989" y="785"/>
                    </a:lnTo>
                    <a:lnTo>
                      <a:pt x="2981" y="786"/>
                    </a:lnTo>
                    <a:lnTo>
                      <a:pt x="2974" y="788"/>
                    </a:lnTo>
                    <a:lnTo>
                      <a:pt x="2965" y="793"/>
                    </a:lnTo>
                    <a:lnTo>
                      <a:pt x="2957" y="799"/>
                    </a:lnTo>
                    <a:lnTo>
                      <a:pt x="2954" y="803"/>
                    </a:lnTo>
                    <a:lnTo>
                      <a:pt x="2950" y="806"/>
                    </a:lnTo>
                    <a:lnTo>
                      <a:pt x="2947" y="810"/>
                    </a:lnTo>
                    <a:lnTo>
                      <a:pt x="2944" y="815"/>
                    </a:lnTo>
                    <a:lnTo>
                      <a:pt x="2940" y="820"/>
                    </a:lnTo>
                    <a:lnTo>
                      <a:pt x="2938" y="824"/>
                    </a:lnTo>
                    <a:lnTo>
                      <a:pt x="2936" y="830"/>
                    </a:lnTo>
                    <a:lnTo>
                      <a:pt x="2935" y="835"/>
                    </a:lnTo>
                    <a:lnTo>
                      <a:pt x="2936" y="835"/>
                    </a:lnTo>
                    <a:close/>
                    <a:moveTo>
                      <a:pt x="2927" y="889"/>
                    </a:moveTo>
                    <a:lnTo>
                      <a:pt x="2927" y="894"/>
                    </a:lnTo>
                    <a:lnTo>
                      <a:pt x="2927" y="899"/>
                    </a:lnTo>
                    <a:lnTo>
                      <a:pt x="2926" y="902"/>
                    </a:lnTo>
                    <a:lnTo>
                      <a:pt x="2926" y="905"/>
                    </a:lnTo>
                    <a:lnTo>
                      <a:pt x="2927" y="914"/>
                    </a:lnTo>
                    <a:lnTo>
                      <a:pt x="2928" y="921"/>
                    </a:lnTo>
                    <a:lnTo>
                      <a:pt x="2932" y="929"/>
                    </a:lnTo>
                    <a:lnTo>
                      <a:pt x="2936" y="934"/>
                    </a:lnTo>
                    <a:lnTo>
                      <a:pt x="2942" y="939"/>
                    </a:lnTo>
                    <a:lnTo>
                      <a:pt x="2948" y="942"/>
                    </a:lnTo>
                    <a:lnTo>
                      <a:pt x="2955" y="943"/>
                    </a:lnTo>
                    <a:lnTo>
                      <a:pt x="2963" y="944"/>
                    </a:lnTo>
                    <a:lnTo>
                      <a:pt x="2971" y="943"/>
                    </a:lnTo>
                    <a:lnTo>
                      <a:pt x="2979" y="942"/>
                    </a:lnTo>
                    <a:lnTo>
                      <a:pt x="2988" y="939"/>
                    </a:lnTo>
                    <a:lnTo>
                      <a:pt x="2995" y="934"/>
                    </a:lnTo>
                    <a:lnTo>
                      <a:pt x="3001" y="929"/>
                    </a:lnTo>
                    <a:lnTo>
                      <a:pt x="3008" y="923"/>
                    </a:lnTo>
                    <a:lnTo>
                      <a:pt x="3011" y="915"/>
                    </a:lnTo>
                    <a:lnTo>
                      <a:pt x="3013" y="908"/>
                    </a:lnTo>
                    <a:lnTo>
                      <a:pt x="3116" y="914"/>
                    </a:lnTo>
                    <a:lnTo>
                      <a:pt x="3114" y="920"/>
                    </a:lnTo>
                    <a:lnTo>
                      <a:pt x="3111" y="927"/>
                    </a:lnTo>
                    <a:lnTo>
                      <a:pt x="3107" y="932"/>
                    </a:lnTo>
                    <a:lnTo>
                      <a:pt x="3104" y="937"/>
                    </a:lnTo>
                    <a:lnTo>
                      <a:pt x="3101" y="944"/>
                    </a:lnTo>
                    <a:lnTo>
                      <a:pt x="3096" y="949"/>
                    </a:lnTo>
                    <a:lnTo>
                      <a:pt x="3093" y="953"/>
                    </a:lnTo>
                    <a:lnTo>
                      <a:pt x="3089" y="959"/>
                    </a:lnTo>
                    <a:lnTo>
                      <a:pt x="3084" y="964"/>
                    </a:lnTo>
                    <a:lnTo>
                      <a:pt x="3080" y="968"/>
                    </a:lnTo>
                    <a:lnTo>
                      <a:pt x="3074" y="973"/>
                    </a:lnTo>
                    <a:lnTo>
                      <a:pt x="3070" y="977"/>
                    </a:lnTo>
                    <a:lnTo>
                      <a:pt x="3064" y="981"/>
                    </a:lnTo>
                    <a:lnTo>
                      <a:pt x="3059" y="984"/>
                    </a:lnTo>
                    <a:lnTo>
                      <a:pt x="3053" y="988"/>
                    </a:lnTo>
                    <a:lnTo>
                      <a:pt x="3048" y="991"/>
                    </a:lnTo>
                    <a:lnTo>
                      <a:pt x="3042" y="993"/>
                    </a:lnTo>
                    <a:lnTo>
                      <a:pt x="3035" y="995"/>
                    </a:lnTo>
                    <a:lnTo>
                      <a:pt x="3029" y="998"/>
                    </a:lnTo>
                    <a:lnTo>
                      <a:pt x="3022" y="1000"/>
                    </a:lnTo>
                    <a:lnTo>
                      <a:pt x="3016" y="1003"/>
                    </a:lnTo>
                    <a:lnTo>
                      <a:pt x="3010" y="1004"/>
                    </a:lnTo>
                    <a:lnTo>
                      <a:pt x="3003" y="1006"/>
                    </a:lnTo>
                    <a:lnTo>
                      <a:pt x="2997" y="1007"/>
                    </a:lnTo>
                    <a:lnTo>
                      <a:pt x="2990" y="1008"/>
                    </a:lnTo>
                    <a:lnTo>
                      <a:pt x="2984" y="1009"/>
                    </a:lnTo>
                    <a:lnTo>
                      <a:pt x="2976" y="1010"/>
                    </a:lnTo>
                    <a:lnTo>
                      <a:pt x="2968" y="1011"/>
                    </a:lnTo>
                    <a:lnTo>
                      <a:pt x="2961" y="1012"/>
                    </a:lnTo>
                    <a:lnTo>
                      <a:pt x="2954" y="1012"/>
                    </a:lnTo>
                    <a:lnTo>
                      <a:pt x="2946" y="1013"/>
                    </a:lnTo>
                    <a:lnTo>
                      <a:pt x="2939" y="1013"/>
                    </a:lnTo>
                    <a:lnTo>
                      <a:pt x="2925" y="1013"/>
                    </a:lnTo>
                    <a:lnTo>
                      <a:pt x="2912" y="1011"/>
                    </a:lnTo>
                    <a:lnTo>
                      <a:pt x="2900" y="1009"/>
                    </a:lnTo>
                    <a:lnTo>
                      <a:pt x="2887" y="1006"/>
                    </a:lnTo>
                    <a:lnTo>
                      <a:pt x="2876" y="1001"/>
                    </a:lnTo>
                    <a:lnTo>
                      <a:pt x="2865" y="996"/>
                    </a:lnTo>
                    <a:lnTo>
                      <a:pt x="2855" y="990"/>
                    </a:lnTo>
                    <a:lnTo>
                      <a:pt x="2845" y="983"/>
                    </a:lnTo>
                    <a:lnTo>
                      <a:pt x="2837" y="976"/>
                    </a:lnTo>
                    <a:lnTo>
                      <a:pt x="2829" y="967"/>
                    </a:lnTo>
                    <a:lnTo>
                      <a:pt x="2823" y="958"/>
                    </a:lnTo>
                    <a:lnTo>
                      <a:pt x="2818" y="947"/>
                    </a:lnTo>
                    <a:lnTo>
                      <a:pt x="2813" y="936"/>
                    </a:lnTo>
                    <a:lnTo>
                      <a:pt x="2810" y="924"/>
                    </a:lnTo>
                    <a:lnTo>
                      <a:pt x="2809" y="911"/>
                    </a:lnTo>
                    <a:lnTo>
                      <a:pt x="2808" y="898"/>
                    </a:lnTo>
                    <a:lnTo>
                      <a:pt x="2808" y="894"/>
                    </a:lnTo>
                    <a:lnTo>
                      <a:pt x="2808" y="890"/>
                    </a:lnTo>
                    <a:lnTo>
                      <a:pt x="2808" y="887"/>
                    </a:lnTo>
                    <a:lnTo>
                      <a:pt x="2808" y="886"/>
                    </a:lnTo>
                    <a:lnTo>
                      <a:pt x="2808" y="879"/>
                    </a:lnTo>
                    <a:lnTo>
                      <a:pt x="2809" y="871"/>
                    </a:lnTo>
                    <a:lnTo>
                      <a:pt x="2810" y="864"/>
                    </a:lnTo>
                    <a:lnTo>
                      <a:pt x="2812" y="856"/>
                    </a:lnTo>
                    <a:lnTo>
                      <a:pt x="2814" y="849"/>
                    </a:lnTo>
                    <a:lnTo>
                      <a:pt x="2818" y="842"/>
                    </a:lnTo>
                    <a:lnTo>
                      <a:pt x="2821" y="835"/>
                    </a:lnTo>
                    <a:lnTo>
                      <a:pt x="2824" y="828"/>
                    </a:lnTo>
                    <a:lnTo>
                      <a:pt x="2829" y="820"/>
                    </a:lnTo>
                    <a:lnTo>
                      <a:pt x="2833" y="814"/>
                    </a:lnTo>
                    <a:lnTo>
                      <a:pt x="2838" y="806"/>
                    </a:lnTo>
                    <a:lnTo>
                      <a:pt x="2843" y="800"/>
                    </a:lnTo>
                    <a:lnTo>
                      <a:pt x="2849" y="793"/>
                    </a:lnTo>
                    <a:lnTo>
                      <a:pt x="2854" y="787"/>
                    </a:lnTo>
                    <a:lnTo>
                      <a:pt x="2860" y="781"/>
                    </a:lnTo>
                    <a:lnTo>
                      <a:pt x="2866" y="775"/>
                    </a:lnTo>
                    <a:lnTo>
                      <a:pt x="2873" y="769"/>
                    </a:lnTo>
                    <a:lnTo>
                      <a:pt x="2880" y="764"/>
                    </a:lnTo>
                    <a:lnTo>
                      <a:pt x="2886" y="758"/>
                    </a:lnTo>
                    <a:lnTo>
                      <a:pt x="2894" y="753"/>
                    </a:lnTo>
                    <a:lnTo>
                      <a:pt x="2902" y="748"/>
                    </a:lnTo>
                    <a:lnTo>
                      <a:pt x="2909" y="743"/>
                    </a:lnTo>
                    <a:lnTo>
                      <a:pt x="2918" y="740"/>
                    </a:lnTo>
                    <a:lnTo>
                      <a:pt x="2926" y="736"/>
                    </a:lnTo>
                    <a:lnTo>
                      <a:pt x="2935" y="733"/>
                    </a:lnTo>
                    <a:lnTo>
                      <a:pt x="2943" y="729"/>
                    </a:lnTo>
                    <a:lnTo>
                      <a:pt x="2951" y="726"/>
                    </a:lnTo>
                    <a:lnTo>
                      <a:pt x="2960" y="724"/>
                    </a:lnTo>
                    <a:lnTo>
                      <a:pt x="2969" y="723"/>
                    </a:lnTo>
                    <a:lnTo>
                      <a:pt x="2979" y="722"/>
                    </a:lnTo>
                    <a:lnTo>
                      <a:pt x="2988" y="721"/>
                    </a:lnTo>
                    <a:lnTo>
                      <a:pt x="2997" y="721"/>
                    </a:lnTo>
                    <a:lnTo>
                      <a:pt x="3008" y="721"/>
                    </a:lnTo>
                    <a:lnTo>
                      <a:pt x="3018" y="722"/>
                    </a:lnTo>
                    <a:lnTo>
                      <a:pt x="3028" y="723"/>
                    </a:lnTo>
                    <a:lnTo>
                      <a:pt x="3037" y="724"/>
                    </a:lnTo>
                    <a:lnTo>
                      <a:pt x="3047" y="726"/>
                    </a:lnTo>
                    <a:lnTo>
                      <a:pt x="3054" y="729"/>
                    </a:lnTo>
                    <a:lnTo>
                      <a:pt x="3062" y="733"/>
                    </a:lnTo>
                    <a:lnTo>
                      <a:pt x="3070" y="736"/>
                    </a:lnTo>
                    <a:lnTo>
                      <a:pt x="3076" y="740"/>
                    </a:lnTo>
                    <a:lnTo>
                      <a:pt x="3083" y="744"/>
                    </a:lnTo>
                    <a:lnTo>
                      <a:pt x="3090" y="749"/>
                    </a:lnTo>
                    <a:lnTo>
                      <a:pt x="3095" y="754"/>
                    </a:lnTo>
                    <a:lnTo>
                      <a:pt x="3101" y="760"/>
                    </a:lnTo>
                    <a:lnTo>
                      <a:pt x="3105" y="766"/>
                    </a:lnTo>
                    <a:lnTo>
                      <a:pt x="3110" y="772"/>
                    </a:lnTo>
                    <a:lnTo>
                      <a:pt x="3113" y="778"/>
                    </a:lnTo>
                    <a:lnTo>
                      <a:pt x="3116" y="786"/>
                    </a:lnTo>
                    <a:lnTo>
                      <a:pt x="3119" y="792"/>
                    </a:lnTo>
                    <a:lnTo>
                      <a:pt x="3123" y="800"/>
                    </a:lnTo>
                    <a:lnTo>
                      <a:pt x="3125" y="808"/>
                    </a:lnTo>
                    <a:lnTo>
                      <a:pt x="3126" y="816"/>
                    </a:lnTo>
                    <a:lnTo>
                      <a:pt x="3127" y="824"/>
                    </a:lnTo>
                    <a:lnTo>
                      <a:pt x="3128" y="833"/>
                    </a:lnTo>
                    <a:lnTo>
                      <a:pt x="3128" y="841"/>
                    </a:lnTo>
                    <a:lnTo>
                      <a:pt x="3128" y="847"/>
                    </a:lnTo>
                    <a:lnTo>
                      <a:pt x="3127" y="853"/>
                    </a:lnTo>
                    <a:lnTo>
                      <a:pt x="3127" y="858"/>
                    </a:lnTo>
                    <a:lnTo>
                      <a:pt x="3126" y="865"/>
                    </a:lnTo>
                    <a:lnTo>
                      <a:pt x="3125" y="870"/>
                    </a:lnTo>
                    <a:lnTo>
                      <a:pt x="3124" y="877"/>
                    </a:lnTo>
                    <a:lnTo>
                      <a:pt x="3123" y="883"/>
                    </a:lnTo>
                    <a:lnTo>
                      <a:pt x="3122" y="889"/>
                    </a:lnTo>
                    <a:lnTo>
                      <a:pt x="2927" y="889"/>
                    </a:lnTo>
                    <a:close/>
                    <a:moveTo>
                      <a:pt x="3135" y="1009"/>
                    </a:moveTo>
                    <a:lnTo>
                      <a:pt x="3192" y="727"/>
                    </a:lnTo>
                    <a:lnTo>
                      <a:pt x="3298" y="727"/>
                    </a:lnTo>
                    <a:lnTo>
                      <a:pt x="3292" y="769"/>
                    </a:lnTo>
                    <a:lnTo>
                      <a:pt x="3295" y="761"/>
                    </a:lnTo>
                    <a:lnTo>
                      <a:pt x="3301" y="754"/>
                    </a:lnTo>
                    <a:lnTo>
                      <a:pt x="3307" y="749"/>
                    </a:lnTo>
                    <a:lnTo>
                      <a:pt x="3314" y="743"/>
                    </a:lnTo>
                    <a:lnTo>
                      <a:pt x="3317" y="741"/>
                    </a:lnTo>
                    <a:lnTo>
                      <a:pt x="3322" y="739"/>
                    </a:lnTo>
                    <a:lnTo>
                      <a:pt x="3326" y="736"/>
                    </a:lnTo>
                    <a:lnTo>
                      <a:pt x="3331" y="734"/>
                    </a:lnTo>
                    <a:lnTo>
                      <a:pt x="3335" y="732"/>
                    </a:lnTo>
                    <a:lnTo>
                      <a:pt x="3339" y="730"/>
                    </a:lnTo>
                    <a:lnTo>
                      <a:pt x="3344" y="728"/>
                    </a:lnTo>
                    <a:lnTo>
                      <a:pt x="3348" y="727"/>
                    </a:lnTo>
                    <a:lnTo>
                      <a:pt x="3354" y="726"/>
                    </a:lnTo>
                    <a:lnTo>
                      <a:pt x="3358" y="725"/>
                    </a:lnTo>
                    <a:lnTo>
                      <a:pt x="3364" y="724"/>
                    </a:lnTo>
                    <a:lnTo>
                      <a:pt x="3368" y="723"/>
                    </a:lnTo>
                    <a:lnTo>
                      <a:pt x="3374" y="722"/>
                    </a:lnTo>
                    <a:lnTo>
                      <a:pt x="3378" y="722"/>
                    </a:lnTo>
                    <a:lnTo>
                      <a:pt x="3384" y="721"/>
                    </a:lnTo>
                    <a:lnTo>
                      <a:pt x="3388" y="721"/>
                    </a:lnTo>
                    <a:lnTo>
                      <a:pt x="3396" y="721"/>
                    </a:lnTo>
                    <a:lnTo>
                      <a:pt x="3403" y="722"/>
                    </a:lnTo>
                    <a:lnTo>
                      <a:pt x="3410" y="723"/>
                    </a:lnTo>
                    <a:lnTo>
                      <a:pt x="3418" y="725"/>
                    </a:lnTo>
                    <a:lnTo>
                      <a:pt x="3424" y="727"/>
                    </a:lnTo>
                    <a:lnTo>
                      <a:pt x="3431" y="730"/>
                    </a:lnTo>
                    <a:lnTo>
                      <a:pt x="3437" y="734"/>
                    </a:lnTo>
                    <a:lnTo>
                      <a:pt x="3442" y="737"/>
                    </a:lnTo>
                    <a:lnTo>
                      <a:pt x="3448" y="741"/>
                    </a:lnTo>
                    <a:lnTo>
                      <a:pt x="3452" y="746"/>
                    </a:lnTo>
                    <a:lnTo>
                      <a:pt x="3455" y="753"/>
                    </a:lnTo>
                    <a:lnTo>
                      <a:pt x="3459" y="759"/>
                    </a:lnTo>
                    <a:lnTo>
                      <a:pt x="3462" y="766"/>
                    </a:lnTo>
                    <a:lnTo>
                      <a:pt x="3464" y="773"/>
                    </a:lnTo>
                    <a:lnTo>
                      <a:pt x="3465" y="782"/>
                    </a:lnTo>
                    <a:lnTo>
                      <a:pt x="3465" y="790"/>
                    </a:lnTo>
                    <a:lnTo>
                      <a:pt x="3465" y="793"/>
                    </a:lnTo>
                    <a:lnTo>
                      <a:pt x="3464" y="799"/>
                    </a:lnTo>
                    <a:lnTo>
                      <a:pt x="3463" y="806"/>
                    </a:lnTo>
                    <a:lnTo>
                      <a:pt x="3462" y="814"/>
                    </a:lnTo>
                    <a:lnTo>
                      <a:pt x="3422" y="1009"/>
                    </a:lnTo>
                    <a:lnTo>
                      <a:pt x="3307" y="1009"/>
                    </a:lnTo>
                    <a:lnTo>
                      <a:pt x="3345" y="821"/>
                    </a:lnTo>
                    <a:lnTo>
                      <a:pt x="3344" y="810"/>
                    </a:lnTo>
                    <a:lnTo>
                      <a:pt x="3340" y="803"/>
                    </a:lnTo>
                    <a:lnTo>
                      <a:pt x="3334" y="798"/>
                    </a:lnTo>
                    <a:lnTo>
                      <a:pt x="3326" y="797"/>
                    </a:lnTo>
                    <a:lnTo>
                      <a:pt x="3319" y="798"/>
                    </a:lnTo>
                    <a:lnTo>
                      <a:pt x="3313" y="799"/>
                    </a:lnTo>
                    <a:lnTo>
                      <a:pt x="3306" y="802"/>
                    </a:lnTo>
                    <a:lnTo>
                      <a:pt x="3300" y="805"/>
                    </a:lnTo>
                    <a:lnTo>
                      <a:pt x="3295" y="810"/>
                    </a:lnTo>
                    <a:lnTo>
                      <a:pt x="3291" y="816"/>
                    </a:lnTo>
                    <a:lnTo>
                      <a:pt x="3287" y="822"/>
                    </a:lnTo>
                    <a:lnTo>
                      <a:pt x="3285" y="828"/>
                    </a:lnTo>
                    <a:lnTo>
                      <a:pt x="3249" y="1009"/>
                    </a:lnTo>
                    <a:lnTo>
                      <a:pt x="3135" y="1009"/>
                    </a:lnTo>
                    <a:close/>
                    <a:moveTo>
                      <a:pt x="3528" y="797"/>
                    </a:moveTo>
                    <a:lnTo>
                      <a:pt x="3485" y="797"/>
                    </a:lnTo>
                    <a:lnTo>
                      <a:pt x="3500" y="727"/>
                    </a:lnTo>
                    <a:lnTo>
                      <a:pt x="3547" y="727"/>
                    </a:lnTo>
                    <a:lnTo>
                      <a:pt x="3575" y="638"/>
                    </a:lnTo>
                    <a:lnTo>
                      <a:pt x="3674" y="632"/>
                    </a:lnTo>
                    <a:lnTo>
                      <a:pt x="3655" y="727"/>
                    </a:lnTo>
                    <a:lnTo>
                      <a:pt x="3715" y="727"/>
                    </a:lnTo>
                    <a:lnTo>
                      <a:pt x="3699" y="797"/>
                    </a:lnTo>
                    <a:lnTo>
                      <a:pt x="3642" y="797"/>
                    </a:lnTo>
                    <a:lnTo>
                      <a:pt x="3621" y="895"/>
                    </a:lnTo>
                    <a:lnTo>
                      <a:pt x="3621" y="900"/>
                    </a:lnTo>
                    <a:lnTo>
                      <a:pt x="3620" y="905"/>
                    </a:lnTo>
                    <a:lnTo>
                      <a:pt x="3619" y="911"/>
                    </a:lnTo>
                    <a:lnTo>
                      <a:pt x="3618" y="916"/>
                    </a:lnTo>
                    <a:lnTo>
                      <a:pt x="3618" y="919"/>
                    </a:lnTo>
                    <a:lnTo>
                      <a:pt x="3619" y="923"/>
                    </a:lnTo>
                    <a:lnTo>
                      <a:pt x="3620" y="926"/>
                    </a:lnTo>
                    <a:lnTo>
                      <a:pt x="3621" y="928"/>
                    </a:lnTo>
                    <a:lnTo>
                      <a:pt x="3624" y="929"/>
                    </a:lnTo>
                    <a:lnTo>
                      <a:pt x="3628" y="930"/>
                    </a:lnTo>
                    <a:lnTo>
                      <a:pt x="3632" y="932"/>
                    </a:lnTo>
                    <a:lnTo>
                      <a:pt x="3637" y="932"/>
                    </a:lnTo>
                    <a:lnTo>
                      <a:pt x="3640" y="932"/>
                    </a:lnTo>
                    <a:lnTo>
                      <a:pt x="3643" y="931"/>
                    </a:lnTo>
                    <a:lnTo>
                      <a:pt x="3648" y="931"/>
                    </a:lnTo>
                    <a:lnTo>
                      <a:pt x="3652" y="931"/>
                    </a:lnTo>
                    <a:lnTo>
                      <a:pt x="3658" y="931"/>
                    </a:lnTo>
                    <a:lnTo>
                      <a:pt x="3662" y="929"/>
                    </a:lnTo>
                    <a:lnTo>
                      <a:pt x="3668" y="928"/>
                    </a:lnTo>
                    <a:lnTo>
                      <a:pt x="3673" y="928"/>
                    </a:lnTo>
                    <a:lnTo>
                      <a:pt x="3658" y="1006"/>
                    </a:lnTo>
                    <a:lnTo>
                      <a:pt x="3647" y="1007"/>
                    </a:lnTo>
                    <a:lnTo>
                      <a:pt x="3636" y="1009"/>
                    </a:lnTo>
                    <a:lnTo>
                      <a:pt x="3624" y="1010"/>
                    </a:lnTo>
                    <a:lnTo>
                      <a:pt x="3615" y="1011"/>
                    </a:lnTo>
                    <a:lnTo>
                      <a:pt x="3606" y="1012"/>
                    </a:lnTo>
                    <a:lnTo>
                      <a:pt x="3597" y="1012"/>
                    </a:lnTo>
                    <a:lnTo>
                      <a:pt x="3589" y="1013"/>
                    </a:lnTo>
                    <a:lnTo>
                      <a:pt x="3581" y="1013"/>
                    </a:lnTo>
                    <a:lnTo>
                      <a:pt x="3573" y="1013"/>
                    </a:lnTo>
                    <a:lnTo>
                      <a:pt x="3564" y="1012"/>
                    </a:lnTo>
                    <a:lnTo>
                      <a:pt x="3556" y="1011"/>
                    </a:lnTo>
                    <a:lnTo>
                      <a:pt x="3548" y="1010"/>
                    </a:lnTo>
                    <a:lnTo>
                      <a:pt x="3542" y="1008"/>
                    </a:lnTo>
                    <a:lnTo>
                      <a:pt x="3535" y="1005"/>
                    </a:lnTo>
                    <a:lnTo>
                      <a:pt x="3528" y="1001"/>
                    </a:lnTo>
                    <a:lnTo>
                      <a:pt x="3523" y="998"/>
                    </a:lnTo>
                    <a:lnTo>
                      <a:pt x="3518" y="994"/>
                    </a:lnTo>
                    <a:lnTo>
                      <a:pt x="3514" y="990"/>
                    </a:lnTo>
                    <a:lnTo>
                      <a:pt x="3510" y="983"/>
                    </a:lnTo>
                    <a:lnTo>
                      <a:pt x="3507" y="977"/>
                    </a:lnTo>
                    <a:lnTo>
                      <a:pt x="3504" y="971"/>
                    </a:lnTo>
                    <a:lnTo>
                      <a:pt x="3502" y="963"/>
                    </a:lnTo>
                    <a:lnTo>
                      <a:pt x="3501" y="955"/>
                    </a:lnTo>
                    <a:lnTo>
                      <a:pt x="3501" y="946"/>
                    </a:lnTo>
                    <a:lnTo>
                      <a:pt x="3501" y="943"/>
                    </a:lnTo>
                    <a:lnTo>
                      <a:pt x="3501" y="940"/>
                    </a:lnTo>
                    <a:lnTo>
                      <a:pt x="3501" y="935"/>
                    </a:lnTo>
                    <a:lnTo>
                      <a:pt x="3501" y="931"/>
                    </a:lnTo>
                    <a:lnTo>
                      <a:pt x="3501" y="926"/>
                    </a:lnTo>
                    <a:lnTo>
                      <a:pt x="3503" y="921"/>
                    </a:lnTo>
                    <a:lnTo>
                      <a:pt x="3504" y="918"/>
                    </a:lnTo>
                    <a:lnTo>
                      <a:pt x="3504" y="916"/>
                    </a:lnTo>
                    <a:lnTo>
                      <a:pt x="3528" y="797"/>
                    </a:lnTo>
                    <a:close/>
                    <a:moveTo>
                      <a:pt x="3904" y="878"/>
                    </a:moveTo>
                    <a:lnTo>
                      <a:pt x="3896" y="878"/>
                    </a:lnTo>
                    <a:lnTo>
                      <a:pt x="3887" y="879"/>
                    </a:lnTo>
                    <a:lnTo>
                      <a:pt x="3880" y="880"/>
                    </a:lnTo>
                    <a:lnTo>
                      <a:pt x="3873" y="882"/>
                    </a:lnTo>
                    <a:lnTo>
                      <a:pt x="3865" y="884"/>
                    </a:lnTo>
                    <a:lnTo>
                      <a:pt x="3859" y="886"/>
                    </a:lnTo>
                    <a:lnTo>
                      <a:pt x="3853" y="888"/>
                    </a:lnTo>
                    <a:lnTo>
                      <a:pt x="3848" y="892"/>
                    </a:lnTo>
                    <a:lnTo>
                      <a:pt x="3837" y="898"/>
                    </a:lnTo>
                    <a:lnTo>
                      <a:pt x="3829" y="905"/>
                    </a:lnTo>
                    <a:lnTo>
                      <a:pt x="3823" y="914"/>
                    </a:lnTo>
                    <a:lnTo>
                      <a:pt x="3820" y="923"/>
                    </a:lnTo>
                    <a:lnTo>
                      <a:pt x="3820" y="925"/>
                    </a:lnTo>
                    <a:lnTo>
                      <a:pt x="3820" y="927"/>
                    </a:lnTo>
                    <a:lnTo>
                      <a:pt x="3819" y="928"/>
                    </a:lnTo>
                    <a:lnTo>
                      <a:pt x="3819" y="929"/>
                    </a:lnTo>
                    <a:lnTo>
                      <a:pt x="3819" y="933"/>
                    </a:lnTo>
                    <a:lnTo>
                      <a:pt x="3820" y="936"/>
                    </a:lnTo>
                    <a:lnTo>
                      <a:pt x="3821" y="940"/>
                    </a:lnTo>
                    <a:lnTo>
                      <a:pt x="3823" y="943"/>
                    </a:lnTo>
                    <a:lnTo>
                      <a:pt x="3827" y="945"/>
                    </a:lnTo>
                    <a:lnTo>
                      <a:pt x="3831" y="947"/>
                    </a:lnTo>
                    <a:lnTo>
                      <a:pt x="3837" y="948"/>
                    </a:lnTo>
                    <a:lnTo>
                      <a:pt x="3842" y="949"/>
                    </a:lnTo>
                    <a:lnTo>
                      <a:pt x="3853" y="947"/>
                    </a:lnTo>
                    <a:lnTo>
                      <a:pt x="3863" y="943"/>
                    </a:lnTo>
                    <a:lnTo>
                      <a:pt x="3872" y="939"/>
                    </a:lnTo>
                    <a:lnTo>
                      <a:pt x="3880" y="932"/>
                    </a:lnTo>
                    <a:lnTo>
                      <a:pt x="3886" y="926"/>
                    </a:lnTo>
                    <a:lnTo>
                      <a:pt x="3892" y="917"/>
                    </a:lnTo>
                    <a:lnTo>
                      <a:pt x="3895" y="909"/>
                    </a:lnTo>
                    <a:lnTo>
                      <a:pt x="3897" y="899"/>
                    </a:lnTo>
                    <a:lnTo>
                      <a:pt x="3904" y="878"/>
                    </a:lnTo>
                    <a:close/>
                    <a:moveTo>
                      <a:pt x="3889" y="967"/>
                    </a:moveTo>
                    <a:lnTo>
                      <a:pt x="3885" y="973"/>
                    </a:lnTo>
                    <a:lnTo>
                      <a:pt x="3881" y="977"/>
                    </a:lnTo>
                    <a:lnTo>
                      <a:pt x="3876" y="981"/>
                    </a:lnTo>
                    <a:lnTo>
                      <a:pt x="3871" y="987"/>
                    </a:lnTo>
                    <a:lnTo>
                      <a:pt x="3865" y="991"/>
                    </a:lnTo>
                    <a:lnTo>
                      <a:pt x="3859" y="994"/>
                    </a:lnTo>
                    <a:lnTo>
                      <a:pt x="3852" y="997"/>
                    </a:lnTo>
                    <a:lnTo>
                      <a:pt x="3844" y="1000"/>
                    </a:lnTo>
                    <a:lnTo>
                      <a:pt x="3837" y="1004"/>
                    </a:lnTo>
                    <a:lnTo>
                      <a:pt x="3829" y="1006"/>
                    </a:lnTo>
                    <a:lnTo>
                      <a:pt x="3820" y="1008"/>
                    </a:lnTo>
                    <a:lnTo>
                      <a:pt x="3812" y="1010"/>
                    </a:lnTo>
                    <a:lnTo>
                      <a:pt x="3805" y="1011"/>
                    </a:lnTo>
                    <a:lnTo>
                      <a:pt x="3796" y="1012"/>
                    </a:lnTo>
                    <a:lnTo>
                      <a:pt x="3788" y="1013"/>
                    </a:lnTo>
                    <a:lnTo>
                      <a:pt x="3780" y="1013"/>
                    </a:lnTo>
                    <a:lnTo>
                      <a:pt x="3775" y="1013"/>
                    </a:lnTo>
                    <a:lnTo>
                      <a:pt x="3770" y="1012"/>
                    </a:lnTo>
                    <a:lnTo>
                      <a:pt x="3765" y="1012"/>
                    </a:lnTo>
                    <a:lnTo>
                      <a:pt x="3759" y="1011"/>
                    </a:lnTo>
                    <a:lnTo>
                      <a:pt x="3754" y="1010"/>
                    </a:lnTo>
                    <a:lnTo>
                      <a:pt x="3749" y="1009"/>
                    </a:lnTo>
                    <a:lnTo>
                      <a:pt x="3744" y="1008"/>
                    </a:lnTo>
                    <a:lnTo>
                      <a:pt x="3739" y="1007"/>
                    </a:lnTo>
                    <a:lnTo>
                      <a:pt x="3731" y="1004"/>
                    </a:lnTo>
                    <a:lnTo>
                      <a:pt x="3723" y="998"/>
                    </a:lnTo>
                    <a:lnTo>
                      <a:pt x="3716" y="993"/>
                    </a:lnTo>
                    <a:lnTo>
                      <a:pt x="3711" y="988"/>
                    </a:lnTo>
                    <a:lnTo>
                      <a:pt x="3708" y="983"/>
                    </a:lnTo>
                    <a:lnTo>
                      <a:pt x="3706" y="979"/>
                    </a:lnTo>
                    <a:lnTo>
                      <a:pt x="3704" y="975"/>
                    </a:lnTo>
                    <a:lnTo>
                      <a:pt x="3702" y="971"/>
                    </a:lnTo>
                    <a:lnTo>
                      <a:pt x="3701" y="965"/>
                    </a:lnTo>
                    <a:lnTo>
                      <a:pt x="3700" y="961"/>
                    </a:lnTo>
                    <a:lnTo>
                      <a:pt x="3699" y="956"/>
                    </a:lnTo>
                    <a:lnTo>
                      <a:pt x="3699" y="950"/>
                    </a:lnTo>
                    <a:lnTo>
                      <a:pt x="3699" y="948"/>
                    </a:lnTo>
                    <a:lnTo>
                      <a:pt x="3699" y="944"/>
                    </a:lnTo>
                    <a:lnTo>
                      <a:pt x="3699" y="941"/>
                    </a:lnTo>
                    <a:lnTo>
                      <a:pt x="3699" y="935"/>
                    </a:lnTo>
                    <a:lnTo>
                      <a:pt x="3701" y="925"/>
                    </a:lnTo>
                    <a:lnTo>
                      <a:pt x="3703" y="915"/>
                    </a:lnTo>
                    <a:lnTo>
                      <a:pt x="3707" y="907"/>
                    </a:lnTo>
                    <a:lnTo>
                      <a:pt x="3712" y="897"/>
                    </a:lnTo>
                    <a:lnTo>
                      <a:pt x="3717" y="889"/>
                    </a:lnTo>
                    <a:lnTo>
                      <a:pt x="3724" y="882"/>
                    </a:lnTo>
                    <a:lnTo>
                      <a:pt x="3732" y="876"/>
                    </a:lnTo>
                    <a:lnTo>
                      <a:pt x="3739" y="869"/>
                    </a:lnTo>
                    <a:lnTo>
                      <a:pt x="3748" y="864"/>
                    </a:lnTo>
                    <a:lnTo>
                      <a:pt x="3758" y="858"/>
                    </a:lnTo>
                    <a:lnTo>
                      <a:pt x="3767" y="854"/>
                    </a:lnTo>
                    <a:lnTo>
                      <a:pt x="3777" y="850"/>
                    </a:lnTo>
                    <a:lnTo>
                      <a:pt x="3787" y="846"/>
                    </a:lnTo>
                    <a:lnTo>
                      <a:pt x="3797" y="842"/>
                    </a:lnTo>
                    <a:lnTo>
                      <a:pt x="3807" y="840"/>
                    </a:lnTo>
                    <a:lnTo>
                      <a:pt x="3817" y="838"/>
                    </a:lnTo>
                    <a:lnTo>
                      <a:pt x="3828" y="836"/>
                    </a:lnTo>
                    <a:lnTo>
                      <a:pt x="3838" y="834"/>
                    </a:lnTo>
                    <a:lnTo>
                      <a:pt x="3850" y="833"/>
                    </a:lnTo>
                    <a:lnTo>
                      <a:pt x="3861" y="831"/>
                    </a:lnTo>
                    <a:lnTo>
                      <a:pt x="3873" y="830"/>
                    </a:lnTo>
                    <a:lnTo>
                      <a:pt x="3885" y="828"/>
                    </a:lnTo>
                    <a:lnTo>
                      <a:pt x="3897" y="828"/>
                    </a:lnTo>
                    <a:lnTo>
                      <a:pt x="3911" y="826"/>
                    </a:lnTo>
                    <a:lnTo>
                      <a:pt x="3913" y="822"/>
                    </a:lnTo>
                    <a:lnTo>
                      <a:pt x="3915" y="818"/>
                    </a:lnTo>
                    <a:lnTo>
                      <a:pt x="3916" y="815"/>
                    </a:lnTo>
                    <a:lnTo>
                      <a:pt x="3916" y="812"/>
                    </a:lnTo>
                    <a:lnTo>
                      <a:pt x="3915" y="807"/>
                    </a:lnTo>
                    <a:lnTo>
                      <a:pt x="3914" y="802"/>
                    </a:lnTo>
                    <a:lnTo>
                      <a:pt x="3911" y="798"/>
                    </a:lnTo>
                    <a:lnTo>
                      <a:pt x="3907" y="794"/>
                    </a:lnTo>
                    <a:lnTo>
                      <a:pt x="3902" y="792"/>
                    </a:lnTo>
                    <a:lnTo>
                      <a:pt x="3896" y="790"/>
                    </a:lnTo>
                    <a:lnTo>
                      <a:pt x="3890" y="789"/>
                    </a:lnTo>
                    <a:lnTo>
                      <a:pt x="3884" y="788"/>
                    </a:lnTo>
                    <a:lnTo>
                      <a:pt x="3876" y="789"/>
                    </a:lnTo>
                    <a:lnTo>
                      <a:pt x="3869" y="790"/>
                    </a:lnTo>
                    <a:lnTo>
                      <a:pt x="3861" y="793"/>
                    </a:lnTo>
                    <a:lnTo>
                      <a:pt x="3854" y="797"/>
                    </a:lnTo>
                    <a:lnTo>
                      <a:pt x="3848" y="801"/>
                    </a:lnTo>
                    <a:lnTo>
                      <a:pt x="3843" y="806"/>
                    </a:lnTo>
                    <a:lnTo>
                      <a:pt x="3840" y="812"/>
                    </a:lnTo>
                    <a:lnTo>
                      <a:pt x="3838" y="818"/>
                    </a:lnTo>
                    <a:lnTo>
                      <a:pt x="3733" y="809"/>
                    </a:lnTo>
                    <a:lnTo>
                      <a:pt x="3738" y="799"/>
                    </a:lnTo>
                    <a:lnTo>
                      <a:pt x="3745" y="788"/>
                    </a:lnTo>
                    <a:lnTo>
                      <a:pt x="3752" y="780"/>
                    </a:lnTo>
                    <a:lnTo>
                      <a:pt x="3759" y="770"/>
                    </a:lnTo>
                    <a:lnTo>
                      <a:pt x="3768" y="762"/>
                    </a:lnTo>
                    <a:lnTo>
                      <a:pt x="3778" y="755"/>
                    </a:lnTo>
                    <a:lnTo>
                      <a:pt x="3788" y="749"/>
                    </a:lnTo>
                    <a:lnTo>
                      <a:pt x="3799" y="743"/>
                    </a:lnTo>
                    <a:lnTo>
                      <a:pt x="3811" y="739"/>
                    </a:lnTo>
                    <a:lnTo>
                      <a:pt x="3823" y="735"/>
                    </a:lnTo>
                    <a:lnTo>
                      <a:pt x="3837" y="730"/>
                    </a:lnTo>
                    <a:lnTo>
                      <a:pt x="3850" y="727"/>
                    </a:lnTo>
                    <a:lnTo>
                      <a:pt x="3863" y="725"/>
                    </a:lnTo>
                    <a:lnTo>
                      <a:pt x="3878" y="723"/>
                    </a:lnTo>
                    <a:lnTo>
                      <a:pt x="3892" y="722"/>
                    </a:lnTo>
                    <a:lnTo>
                      <a:pt x="3906" y="722"/>
                    </a:lnTo>
                    <a:lnTo>
                      <a:pt x="3915" y="722"/>
                    </a:lnTo>
                    <a:lnTo>
                      <a:pt x="3924" y="723"/>
                    </a:lnTo>
                    <a:lnTo>
                      <a:pt x="3933" y="723"/>
                    </a:lnTo>
                    <a:lnTo>
                      <a:pt x="3941" y="724"/>
                    </a:lnTo>
                    <a:lnTo>
                      <a:pt x="3948" y="725"/>
                    </a:lnTo>
                    <a:lnTo>
                      <a:pt x="3956" y="726"/>
                    </a:lnTo>
                    <a:lnTo>
                      <a:pt x="3963" y="727"/>
                    </a:lnTo>
                    <a:lnTo>
                      <a:pt x="3969" y="728"/>
                    </a:lnTo>
                    <a:lnTo>
                      <a:pt x="3976" y="729"/>
                    </a:lnTo>
                    <a:lnTo>
                      <a:pt x="3983" y="732"/>
                    </a:lnTo>
                    <a:lnTo>
                      <a:pt x="3988" y="734"/>
                    </a:lnTo>
                    <a:lnTo>
                      <a:pt x="3994" y="737"/>
                    </a:lnTo>
                    <a:lnTo>
                      <a:pt x="3999" y="740"/>
                    </a:lnTo>
                    <a:lnTo>
                      <a:pt x="4004" y="742"/>
                    </a:lnTo>
                    <a:lnTo>
                      <a:pt x="4008" y="746"/>
                    </a:lnTo>
                    <a:lnTo>
                      <a:pt x="4012" y="750"/>
                    </a:lnTo>
                    <a:lnTo>
                      <a:pt x="4016" y="754"/>
                    </a:lnTo>
                    <a:lnTo>
                      <a:pt x="4019" y="758"/>
                    </a:lnTo>
                    <a:lnTo>
                      <a:pt x="4021" y="764"/>
                    </a:lnTo>
                    <a:lnTo>
                      <a:pt x="4023" y="769"/>
                    </a:lnTo>
                    <a:lnTo>
                      <a:pt x="4026" y="775"/>
                    </a:lnTo>
                    <a:lnTo>
                      <a:pt x="4027" y="782"/>
                    </a:lnTo>
                    <a:lnTo>
                      <a:pt x="4028" y="788"/>
                    </a:lnTo>
                    <a:lnTo>
                      <a:pt x="4028" y="794"/>
                    </a:lnTo>
                    <a:lnTo>
                      <a:pt x="4028" y="799"/>
                    </a:lnTo>
                    <a:lnTo>
                      <a:pt x="4027" y="804"/>
                    </a:lnTo>
                    <a:lnTo>
                      <a:pt x="4026" y="813"/>
                    </a:lnTo>
                    <a:lnTo>
                      <a:pt x="4025" y="821"/>
                    </a:lnTo>
                    <a:lnTo>
                      <a:pt x="3996" y="955"/>
                    </a:lnTo>
                    <a:lnTo>
                      <a:pt x="3996" y="958"/>
                    </a:lnTo>
                    <a:lnTo>
                      <a:pt x="3995" y="961"/>
                    </a:lnTo>
                    <a:lnTo>
                      <a:pt x="3995" y="964"/>
                    </a:lnTo>
                    <a:lnTo>
                      <a:pt x="3994" y="968"/>
                    </a:lnTo>
                    <a:lnTo>
                      <a:pt x="3992" y="974"/>
                    </a:lnTo>
                    <a:lnTo>
                      <a:pt x="3992" y="979"/>
                    </a:lnTo>
                    <a:lnTo>
                      <a:pt x="3991" y="985"/>
                    </a:lnTo>
                    <a:lnTo>
                      <a:pt x="3991" y="992"/>
                    </a:lnTo>
                    <a:lnTo>
                      <a:pt x="3991" y="999"/>
                    </a:lnTo>
                    <a:lnTo>
                      <a:pt x="3992" y="1005"/>
                    </a:lnTo>
                    <a:lnTo>
                      <a:pt x="3994" y="1008"/>
                    </a:lnTo>
                    <a:lnTo>
                      <a:pt x="3994" y="1009"/>
                    </a:lnTo>
                    <a:lnTo>
                      <a:pt x="3885" y="1009"/>
                    </a:lnTo>
                    <a:lnTo>
                      <a:pt x="3885" y="1008"/>
                    </a:lnTo>
                    <a:lnTo>
                      <a:pt x="3885" y="1007"/>
                    </a:lnTo>
                    <a:lnTo>
                      <a:pt x="3885" y="1006"/>
                    </a:lnTo>
                    <a:lnTo>
                      <a:pt x="3885" y="1004"/>
                    </a:lnTo>
                    <a:lnTo>
                      <a:pt x="3885" y="1003"/>
                    </a:lnTo>
                    <a:lnTo>
                      <a:pt x="3884" y="1000"/>
                    </a:lnTo>
                    <a:lnTo>
                      <a:pt x="3884" y="998"/>
                    </a:lnTo>
                    <a:lnTo>
                      <a:pt x="3885" y="992"/>
                    </a:lnTo>
                    <a:lnTo>
                      <a:pt x="3886" y="982"/>
                    </a:lnTo>
                    <a:lnTo>
                      <a:pt x="3889" y="969"/>
                    </a:lnTo>
                    <a:lnTo>
                      <a:pt x="3889" y="967"/>
                    </a:lnTo>
                    <a:close/>
                    <a:moveTo>
                      <a:pt x="4033" y="1007"/>
                    </a:moveTo>
                    <a:lnTo>
                      <a:pt x="4111" y="629"/>
                    </a:lnTo>
                    <a:lnTo>
                      <a:pt x="4223" y="629"/>
                    </a:lnTo>
                    <a:lnTo>
                      <a:pt x="4145" y="1009"/>
                    </a:lnTo>
                    <a:lnTo>
                      <a:pt x="4033" y="10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581" y="283260"/>
              <a:ext cx="3650087" cy="1711035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5696" y="441747"/>
              <a:ext cx="1914103" cy="1394060"/>
            </a:xfrm>
            <a:prstGeom prst="rect">
              <a:avLst/>
            </a:prstGeom>
          </p:spPr>
        </p:pic>
      </p:grp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541669" y="5137926"/>
            <a:ext cx="4928054" cy="751022"/>
          </a:xfrm>
        </p:spPr>
        <p:txBody>
          <a:bodyPr>
            <a:normAutofit/>
          </a:bodyPr>
          <a:lstStyle/>
          <a:p>
            <a:r>
              <a:rPr lang="es-MX" sz="2000" dirty="0"/>
              <a:t>Lic. María del Carmen Treviño Cavazos</a:t>
            </a:r>
          </a:p>
        </p:txBody>
      </p:sp>
    </p:spTree>
    <p:extLst>
      <p:ext uri="{BB962C8B-B14F-4D97-AF65-F5344CB8AC3E}">
        <p14:creationId xmlns:p14="http://schemas.microsoft.com/office/powerpoint/2010/main" val="104261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DB342A-5520-5003-3E5D-CAFAA122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67" y="157539"/>
            <a:ext cx="7202255" cy="614955"/>
          </a:xfrm>
        </p:spPr>
        <p:txBody>
          <a:bodyPr anchor="t">
            <a:normAutofit/>
          </a:bodyPr>
          <a:lstStyle/>
          <a:p>
            <a:pPr algn="ctr"/>
            <a:r>
              <a:rPr lang="es-MX" sz="3200" dirty="0"/>
              <a:t>Desarrollo en la adolescencia.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39254520"/>
              </p:ext>
            </p:extLst>
          </p:nvPr>
        </p:nvGraphicFramePr>
        <p:xfrm>
          <a:off x="464838" y="751525"/>
          <a:ext cx="11468190" cy="586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497" y="88707"/>
            <a:ext cx="2302017" cy="8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4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07426-DCF1-EC96-3903-DF9A20F6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rmAutofit/>
          </a:bodyPr>
          <a:lstStyle/>
          <a:p>
            <a:r>
              <a:rPr lang="es-MX" sz="3200" dirty="0"/>
              <a:t>Escuela: Comunidad de aprendizaje.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1B3CE03-0EE8-E14D-3731-E62F0333DAAD}"/>
              </a:ext>
            </a:extLst>
          </p:cNvPr>
          <p:cNvGraphicFramePr/>
          <p:nvPr/>
        </p:nvGraphicFramePr>
        <p:xfrm>
          <a:off x="1140254" y="1435755"/>
          <a:ext cx="7460049" cy="5057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3188A813-59BA-24C5-F614-33C094B07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1342" y="3249539"/>
            <a:ext cx="2993127" cy="32433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FBF64C0-1646-8B28-1047-E9451AE83DCA}"/>
              </a:ext>
            </a:extLst>
          </p:cNvPr>
          <p:cNvSpPr txBox="1"/>
          <p:nvPr/>
        </p:nvSpPr>
        <p:spPr>
          <a:xfrm>
            <a:off x="8897834" y="1662567"/>
            <a:ext cx="299663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MX" sz="2400" baseline="-25000" dirty="0"/>
              <a:t>*</a:t>
            </a:r>
            <a:r>
              <a:rPr lang="es-MX" sz="2400" dirty="0"/>
              <a:t>Factor protector.</a:t>
            </a:r>
          </a:p>
          <a:p>
            <a:r>
              <a:rPr lang="es-MX" sz="2400" dirty="0"/>
              <a:t>Detección de salud mental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497" y="88707"/>
            <a:ext cx="2302017" cy="8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27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263" y="1594577"/>
            <a:ext cx="10714148" cy="2951665"/>
          </a:xfrm>
        </p:spPr>
        <p:txBody>
          <a:bodyPr>
            <a:noAutofit/>
          </a:bodyPr>
          <a:lstStyle/>
          <a:p>
            <a:pPr marL="514350" indent="-514350" algn="ctr"/>
            <a:r>
              <a:rPr lang="es-MX" sz="3600" dirty="0"/>
              <a:t>Trastornos del desarrollo.</a:t>
            </a:r>
          </a:p>
        </p:txBody>
      </p:sp>
    </p:spTree>
    <p:extLst>
      <p:ext uri="{BB962C8B-B14F-4D97-AF65-F5344CB8AC3E}">
        <p14:creationId xmlns:p14="http://schemas.microsoft.com/office/powerpoint/2010/main" val="329007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7287" y="690741"/>
            <a:ext cx="8370194" cy="26577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 sz="5600"/>
            </a:pPr>
            <a:r>
              <a:rPr lang="es-MX" sz="3200" dirty="0">
                <a:latin typeface="+mj-lt"/>
                <a:cs typeface="Arial" panose="020B0604020202020204" pitchFamily="34" charset="0"/>
              </a:rPr>
              <a:t>¿Cómo se percibe y comprende a las niñas, niños y adolescentes con trastornos mentales y del comportamiento?</a:t>
            </a:r>
          </a:p>
          <a:p>
            <a:pPr marL="0" indent="0">
              <a:lnSpc>
                <a:spcPct val="100000"/>
              </a:lnSpc>
              <a:buNone/>
              <a:defRPr sz="5600"/>
            </a:pPr>
            <a:endParaRPr lang="es-MX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 sz="5600"/>
            </a:pPr>
            <a:endParaRPr lang="es-MX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defRPr sz="5600"/>
            </a:pPr>
            <a:endParaRPr lang="es-MX" sz="3200" dirty="0">
              <a:latin typeface="+mj-lt"/>
              <a:cs typeface="Arial" panose="020B0604020202020204" pitchFamily="34" charset="0"/>
            </a:endParaRPr>
          </a:p>
          <a:p>
            <a:endParaRPr lang="es-MX" sz="600" dirty="0"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11182"/>
          <a:stretch/>
        </p:blipFill>
        <p:spPr>
          <a:xfrm>
            <a:off x="7843233" y="1674719"/>
            <a:ext cx="4082604" cy="2383382"/>
          </a:xfrm>
          <a:prstGeom prst="rect">
            <a:avLst/>
          </a:prstGeom>
        </p:spPr>
      </p:pic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31" y="4352269"/>
            <a:ext cx="4073306" cy="23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89397" y="4456090"/>
            <a:ext cx="3593206" cy="53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¿Cómo les afectará?</a:t>
            </a:r>
          </a:p>
        </p:txBody>
      </p:sp>
    </p:spTree>
    <p:extLst>
      <p:ext uri="{BB962C8B-B14F-4D97-AF65-F5344CB8AC3E}">
        <p14:creationId xmlns:p14="http://schemas.microsoft.com/office/powerpoint/2010/main" val="403290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266"/>
          </a:xfrm>
        </p:spPr>
        <p:txBody>
          <a:bodyPr anchor="t">
            <a:normAutofit/>
          </a:bodyPr>
          <a:lstStyle/>
          <a:p>
            <a:r>
              <a:rPr lang="es-MX" sz="3200" dirty="0"/>
              <a:t>Trastornos del desarrollo.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73109" y="1400622"/>
            <a:ext cx="10515600" cy="4351338"/>
          </a:xfrm>
        </p:spPr>
        <p:txBody>
          <a:bodyPr/>
          <a:lstStyle/>
          <a:p>
            <a:r>
              <a:rPr lang="es-MX" dirty="0"/>
              <a:t>Generalmente comienzan en la infancia.</a:t>
            </a:r>
          </a:p>
          <a:p>
            <a:r>
              <a:rPr lang="es-MX" dirty="0"/>
              <a:t>Alteración o retraso en las funciones relacionadas con el Sistema Nervioso Central.</a:t>
            </a:r>
          </a:p>
          <a:p>
            <a:r>
              <a:rPr lang="es-MX" dirty="0"/>
              <a:t>Curso constante.</a:t>
            </a:r>
          </a:p>
          <a:p>
            <a:r>
              <a:rPr lang="es-MX" dirty="0"/>
              <a:t>Perduran hasta la vida adulta.</a:t>
            </a:r>
          </a:p>
          <a:p>
            <a:r>
              <a:rPr lang="es-MX" dirty="0"/>
              <a:t>Son más vulnerables a enfermedades físicas.</a:t>
            </a:r>
          </a:p>
          <a:p>
            <a:r>
              <a:rPr lang="es-MX" dirty="0"/>
              <a:t>Requieren atención adicional.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46467" y="6488031"/>
            <a:ext cx="106422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OMS. Guía MHGAP para los trastornos mentales, neurológicos y por uso de sustancias en el nivel de atención de salud no especializada Versión 2.0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544" y="2588655"/>
            <a:ext cx="3000777" cy="37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6592910" cy="768216"/>
          </a:xfrm>
        </p:spPr>
        <p:txBody>
          <a:bodyPr>
            <a:normAutofit/>
          </a:bodyPr>
          <a:lstStyle/>
          <a:p>
            <a:r>
              <a:rPr lang="es-MX" sz="2800" dirty="0"/>
              <a:t>Trastornos del desarrollo neurológico.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1263063" y="1159101"/>
          <a:ext cx="96105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446467" y="6488031"/>
            <a:ext cx="106422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OMS. Guía MHGAP para los trastornos mentales, neurológicos y por uso de sustancias en el nivel de atención de salud no especializada Versión 2.0 </a:t>
            </a:r>
          </a:p>
        </p:txBody>
      </p:sp>
    </p:spTree>
    <p:extLst>
      <p:ext uri="{BB962C8B-B14F-4D97-AF65-F5344CB8AC3E}">
        <p14:creationId xmlns:p14="http://schemas.microsoft.com/office/powerpoint/2010/main" val="2075945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263" y="1594577"/>
            <a:ext cx="10714148" cy="2951665"/>
          </a:xfrm>
        </p:spPr>
        <p:txBody>
          <a:bodyPr>
            <a:noAutofit/>
          </a:bodyPr>
          <a:lstStyle/>
          <a:p>
            <a:pPr marL="514350" indent="-514350"/>
            <a:r>
              <a:rPr lang="es-MX" sz="3600" dirty="0"/>
              <a:t>Trastornos conductuales.</a:t>
            </a:r>
          </a:p>
        </p:txBody>
      </p:sp>
    </p:spTree>
    <p:extLst>
      <p:ext uri="{BB962C8B-B14F-4D97-AF65-F5344CB8AC3E}">
        <p14:creationId xmlns:p14="http://schemas.microsoft.com/office/powerpoint/2010/main" val="2031007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97287" y="326490"/>
            <a:ext cx="7236854" cy="922762"/>
          </a:xfrm>
        </p:spPr>
        <p:txBody>
          <a:bodyPr anchor="t">
            <a:normAutofit/>
          </a:bodyPr>
          <a:lstStyle/>
          <a:p>
            <a:r>
              <a:rPr lang="es-MX" sz="2800" dirty="0"/>
              <a:t>Trastornos del desarrollo neurológico. </a:t>
            </a:r>
            <a:br>
              <a:rPr lang="es-MX" sz="2800" dirty="0"/>
            </a:br>
            <a:r>
              <a:rPr lang="es-MX" sz="2800" dirty="0"/>
              <a:t>*Trastornos de conducta.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97287" y="2012845"/>
            <a:ext cx="8048224" cy="4083155"/>
          </a:xfrm>
        </p:spPr>
        <p:txBody>
          <a:bodyPr>
            <a:normAutofit/>
          </a:bodyPr>
          <a:lstStyle/>
          <a:p>
            <a:r>
              <a:rPr lang="es-MX" dirty="0"/>
              <a:t>Término amplio para trastornos específicos.</a:t>
            </a:r>
          </a:p>
          <a:p>
            <a:pPr marL="0" indent="0">
              <a:buNone/>
            </a:pPr>
            <a:endParaRPr lang="es-MX" sz="1200" dirty="0"/>
          </a:p>
          <a:p>
            <a:r>
              <a:rPr lang="es-MX" dirty="0"/>
              <a:t>Los síntomas conductuales presentan diferentes niveles de gravedad.</a:t>
            </a:r>
          </a:p>
          <a:p>
            <a:pPr marL="0" indent="0">
              <a:buNone/>
            </a:pPr>
            <a:endParaRPr lang="es-MX" sz="1500" dirty="0"/>
          </a:p>
          <a:p>
            <a:r>
              <a:rPr lang="es-MX" dirty="0"/>
              <a:t>Son muy comunes en la población.</a:t>
            </a:r>
          </a:p>
          <a:p>
            <a:pPr marL="0" indent="0">
              <a:buNone/>
            </a:pPr>
            <a:endParaRPr lang="es-MX" sz="1400" dirty="0"/>
          </a:p>
          <a:p>
            <a:r>
              <a:rPr lang="es-MX" dirty="0"/>
              <a:t>En algunos niños el trastorno de conducta persiste hasta la vida adulta.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511" y="2315881"/>
            <a:ext cx="3394656" cy="388069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46467" y="6488031"/>
            <a:ext cx="106422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OMS. Guía MHGAP para los trastornos mentales, neurológicos y por uso de sustancias en el nivel de atención de salud no especializada Versión 2.0 </a:t>
            </a:r>
          </a:p>
        </p:txBody>
      </p:sp>
    </p:spTree>
    <p:extLst>
      <p:ext uri="{BB962C8B-B14F-4D97-AF65-F5344CB8AC3E}">
        <p14:creationId xmlns:p14="http://schemas.microsoft.com/office/powerpoint/2010/main" val="3710610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60CC2E4-79F5-F4D2-4391-383897E4B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06"/>
          <a:stretch/>
        </p:blipFill>
        <p:spPr>
          <a:xfrm>
            <a:off x="8145379" y="1475073"/>
            <a:ext cx="3781927" cy="42639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51C2C5-A697-CDBC-B10D-E69E0889352F}"/>
              </a:ext>
            </a:extLst>
          </p:cNvPr>
          <p:cNvSpPr txBox="1"/>
          <p:nvPr/>
        </p:nvSpPr>
        <p:spPr>
          <a:xfrm>
            <a:off x="637673" y="552496"/>
            <a:ext cx="75077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Según la neuropsicología, el TDAH es:</a:t>
            </a:r>
            <a:br>
              <a:rPr lang="es-MX" sz="2400" dirty="0"/>
            </a:br>
            <a:br>
              <a:rPr lang="es-MX" sz="2400" dirty="0"/>
            </a:br>
            <a:r>
              <a:rPr lang="es-MX" sz="2000" dirty="0"/>
              <a:t>Una alteración del funcionamiento ejecutivo: funciones superiores de las áreas cognitivas.</a:t>
            </a:r>
            <a:br>
              <a:rPr lang="es-MX" sz="2000" dirty="0"/>
            </a:br>
            <a:br>
              <a:rPr lang="es-MX" sz="2000" dirty="0"/>
            </a:br>
            <a:r>
              <a:rPr lang="es-MX" sz="2000" dirty="0"/>
              <a:t>Afecta a las áreas del lóbulo </a:t>
            </a:r>
            <a:r>
              <a:rPr lang="es-MX" sz="2000" dirty="0" err="1"/>
              <a:t>prefontral</a:t>
            </a:r>
            <a:r>
              <a:rPr lang="es-MX" sz="2000" dirty="0"/>
              <a:t> que son las encargadas del funcionamiento ejecutivo y la autorregulación de la conducta y las emociones.</a:t>
            </a:r>
          </a:p>
          <a:p>
            <a:endParaRPr lang="es-MX" sz="2000" dirty="0"/>
          </a:p>
          <a:p>
            <a:r>
              <a:rPr lang="es-MX" sz="2000" dirty="0"/>
              <a:t>Los síntomas interfieren con el funcionamiento social, académico o laboral, o reducen la calidad de los mismos.</a:t>
            </a:r>
          </a:p>
          <a:p>
            <a:endParaRPr lang="es-MX" sz="2000" dirty="0"/>
          </a:p>
          <a:p>
            <a:r>
              <a:rPr lang="es-MX" sz="2000" dirty="0"/>
              <a:t>Están presentes en dos o más contextos. (Casa, escuela, otras actividades).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46467" y="6488031"/>
            <a:ext cx="106422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OMS. Guía MHGAP para los trastornos mentales, neurológicos y por uso de sustancias en el nivel de atención de salud no especializada Versión 2.0 </a:t>
            </a:r>
          </a:p>
        </p:txBody>
      </p:sp>
    </p:spTree>
    <p:extLst>
      <p:ext uri="{BB962C8B-B14F-4D97-AF65-F5344CB8AC3E}">
        <p14:creationId xmlns:p14="http://schemas.microsoft.com/office/powerpoint/2010/main" val="2043216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ABBEC8-8627-EA0A-4A62-6690F196D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98" y="0"/>
            <a:ext cx="10815912" cy="67013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043" y="5853541"/>
            <a:ext cx="2302017" cy="84778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70456" y="6578219"/>
            <a:ext cx="3318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/>
              <a:t>Fundación CADAH https://www.fundacioncadah.org/</a:t>
            </a:r>
          </a:p>
        </p:txBody>
      </p:sp>
    </p:spTree>
    <p:extLst>
      <p:ext uri="{BB962C8B-B14F-4D97-AF65-F5344CB8AC3E}">
        <p14:creationId xmlns:p14="http://schemas.microsoft.com/office/powerpoint/2010/main" val="228280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0020" y="230983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3600" dirty="0"/>
              <a:t>Perspectiva sobre la salud mental en las niñas, niños y adolescentes.</a:t>
            </a:r>
            <a:br>
              <a:rPr lang="es-MX" sz="3600" dirty="0"/>
            </a:b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601958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/>
        </p:nvGraphicFramePr>
        <p:xfrm>
          <a:off x="281904" y="1207513"/>
          <a:ext cx="117355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1492877" y="1576696"/>
            <a:ext cx="9206245" cy="1758648"/>
            <a:chOff x="1492877" y="1576696"/>
            <a:chExt cx="9206245" cy="1758648"/>
          </a:xfrm>
        </p:grpSpPr>
        <p:pic>
          <p:nvPicPr>
            <p:cNvPr id="1026" name="Picture 2" descr="Ver las imágenes de orig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9251" y="1576696"/>
              <a:ext cx="2073497" cy="175864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Ver las imágenes de orig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877" y="1576697"/>
              <a:ext cx="2073497" cy="1758647"/>
            </a:xfrm>
            <a:prstGeom prst="flowChartProcess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Ver las imágenes de orig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625" y="1576696"/>
              <a:ext cx="2073497" cy="175864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1"/>
          <a:srcRect l="19436" r="20753"/>
          <a:stretch/>
        </p:blipFill>
        <p:spPr>
          <a:xfrm rot="20567103">
            <a:off x="370131" y="372075"/>
            <a:ext cx="2871989" cy="90874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703377" y="191924"/>
            <a:ext cx="5628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Trastorno por déficit de atención con hiperactividad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333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84409" y="396007"/>
            <a:ext cx="6076634" cy="528221"/>
          </a:xfrm>
        </p:spPr>
        <p:txBody>
          <a:bodyPr anchor="t">
            <a:normAutofit/>
          </a:bodyPr>
          <a:lstStyle/>
          <a:p>
            <a:r>
              <a:rPr lang="es-MX" sz="2800" dirty="0"/>
              <a:t>Síntomas de TDAH:   </a:t>
            </a:r>
            <a:r>
              <a:rPr lang="es-MX" sz="2800" b="1" dirty="0"/>
              <a:t>Inatención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57" y="1254755"/>
            <a:ext cx="4856548" cy="5013521"/>
          </a:xfrm>
          <a:prstGeom prst="rect">
            <a:avLst/>
          </a:prstGeom>
        </p:spPr>
      </p:pic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70EB938E-50D0-196F-3AB4-47C442CA355D}"/>
              </a:ext>
            </a:extLst>
          </p:cNvPr>
          <p:cNvGraphicFramePr>
            <a:graphicFrameLocks noGrp="1"/>
          </p:cNvGraphicFramePr>
          <p:nvPr/>
        </p:nvGraphicFramePr>
        <p:xfrm>
          <a:off x="5264775" y="1254756"/>
          <a:ext cx="6390138" cy="5013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0138">
                  <a:extLst>
                    <a:ext uri="{9D8B030D-6E8A-4147-A177-3AD203B41FA5}">
                      <a16:colId xmlns:a16="http://schemas.microsoft.com/office/drawing/2014/main" val="1390868895"/>
                    </a:ext>
                  </a:extLst>
                </a:gridCol>
              </a:tblGrid>
              <a:tr h="427555"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Falta de atención 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241766"/>
                  </a:ext>
                </a:extLst>
              </a:tr>
              <a:tr h="427555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Detalles.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40394"/>
                  </a:ext>
                </a:extLst>
              </a:tr>
              <a:tr h="427555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Errores en actividades escolares.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922647"/>
                  </a:ext>
                </a:extLst>
              </a:tr>
              <a:tr h="427555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Mantener atención en clase.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287976"/>
                  </a:ext>
                </a:extLst>
              </a:tr>
              <a:tr h="427555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Parece no escuchar.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552360"/>
                  </a:ext>
                </a:extLst>
              </a:tr>
              <a:tr h="427555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No sigue instrucciones.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716684"/>
                  </a:ext>
                </a:extLst>
              </a:tr>
              <a:tr h="427555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No termina tareas.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13763"/>
                  </a:ext>
                </a:extLst>
              </a:tr>
              <a:tr h="737971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Evita actividades que requieren control mental sostenido.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303872"/>
                  </a:ext>
                </a:extLst>
              </a:tr>
              <a:tr h="427555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Se distrae con estímulos externos.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726545"/>
                  </a:ext>
                </a:extLst>
              </a:tr>
              <a:tr h="427555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Olvida actividades cotidianas.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713414"/>
                  </a:ext>
                </a:extLst>
              </a:tr>
              <a:tr h="427555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Pierde objetos.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636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43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84409" y="396007"/>
            <a:ext cx="6487452" cy="528221"/>
          </a:xfrm>
        </p:spPr>
        <p:txBody>
          <a:bodyPr anchor="t">
            <a:normAutofit/>
          </a:bodyPr>
          <a:lstStyle/>
          <a:p>
            <a:r>
              <a:rPr lang="es-MX" sz="2800" dirty="0"/>
              <a:t>Síntomas de TDAH:  Hiperactividad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529589" y="1277655"/>
          <a:ext cx="6865123" cy="488791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86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636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Hiperactividad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08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/>
                        <a:t>Con frecuencia juguetea con o golpea las manos o los pies, se retuerce en el asiento.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08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/>
                        <a:t>Se levanta</a:t>
                      </a:r>
                      <a:r>
                        <a:rPr lang="es-MX" sz="2000" baseline="0" dirty="0"/>
                        <a:t> en situaciones donde se espera permanezca sentado.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105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/>
                        <a:t>Con frecuencia es incapaz de jugar o de ocuparse tranquilamente en actividades recreativas.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089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/>
                        <a:t>Es incapaz o se siente incómodo estando</a:t>
                      </a:r>
                      <a:r>
                        <a:rPr lang="es-MX" sz="2000" baseline="0" dirty="0"/>
                        <a:t> quieto un tiempo prolongado.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181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/>
                        <a:t>Con frecuencia habla excesivamente.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7" y="1850850"/>
            <a:ext cx="3313541" cy="379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04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84409" y="396007"/>
            <a:ext cx="6212644" cy="528221"/>
          </a:xfrm>
        </p:spPr>
        <p:txBody>
          <a:bodyPr anchor="t">
            <a:normAutofit/>
          </a:bodyPr>
          <a:lstStyle/>
          <a:p>
            <a:r>
              <a:rPr lang="es-MX" sz="2800" dirty="0"/>
              <a:t>Síntomas de TDAH:    Impulsividad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4223083" y="1516195"/>
          <a:ext cx="6650481" cy="36576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65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41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Impulsividad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Con frecuencia responde inesperadamente o antes de concluir la pregunta.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/>
                        <a:t>No respeta el turno de conversación.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/>
                        <a:t>Le es difícil esperar su turno.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sz="2000" dirty="0"/>
                        <a:t>Interrumpe o se mete en conversaciones de otros.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66" y="1273450"/>
            <a:ext cx="3495429" cy="431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7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886074" cy="753812"/>
          </a:xfrm>
        </p:spPr>
        <p:txBody>
          <a:bodyPr anchor="t">
            <a:noAutofit/>
          </a:bodyPr>
          <a:lstStyle/>
          <a:p>
            <a:pPr marL="514350" indent="-514350"/>
            <a:r>
              <a:rPr lang="es-MX" sz="2800" dirty="0"/>
              <a:t>Trastorno negativista desafiante</a:t>
            </a:r>
            <a:r>
              <a:rPr lang="es-MX" sz="3600" dirty="0"/>
              <a:t>.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16E0A979-FBB6-D368-BDA7-2C90B75AA8F7}"/>
              </a:ext>
            </a:extLst>
          </p:cNvPr>
          <p:cNvGraphicFramePr>
            <a:graphicFrameLocks noGrp="1"/>
          </p:cNvGraphicFramePr>
          <p:nvPr/>
        </p:nvGraphicFramePr>
        <p:xfrm>
          <a:off x="693823" y="1224606"/>
          <a:ext cx="8746970" cy="36677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71866">
                  <a:extLst>
                    <a:ext uri="{9D8B030D-6E8A-4147-A177-3AD203B41FA5}">
                      <a16:colId xmlns:a16="http://schemas.microsoft.com/office/drawing/2014/main" val="944112155"/>
                    </a:ext>
                  </a:extLst>
                </a:gridCol>
                <a:gridCol w="5375104">
                  <a:extLst>
                    <a:ext uri="{9D8B030D-6E8A-4147-A177-3AD203B41FA5}">
                      <a16:colId xmlns:a16="http://schemas.microsoft.com/office/drawing/2014/main" val="3999469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Presentar un patrón de: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A menudo: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37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Enfado/irritabilidad.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Pierde la calma.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Está susceptible, se molesta con facilidad.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Está enfadado y resentido.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1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Discusiones /actitud desafiante.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Discute con la autoridad o adultos.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Desafía activamente.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Molesta a los demás deliberadamente.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Culpa a los demás de sus errores o mal comportamiento.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15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Vengativo.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Ha sido rencoroso o vengativo.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57831"/>
                  </a:ext>
                </a:extLst>
              </a:tr>
            </a:tbl>
          </a:graphicData>
        </a:graphic>
      </p:graphicFrame>
      <p:pic>
        <p:nvPicPr>
          <p:cNvPr id="1026" name="Picture 2" descr="Conductas desafiantes: ¿Cómo abordarlas? | Psicóloga infantil y juvenil">
            <a:extLst>
              <a:ext uri="{FF2B5EF4-FFF2-40B4-BE49-F238E27FC236}">
                <a16:creationId xmlns:a16="http://schemas.microsoft.com/office/drawing/2014/main" id="{E8F3CCFB-12E7-A625-E16B-22CF333E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71" y="1888959"/>
            <a:ext cx="2439403" cy="329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532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263" y="1594577"/>
            <a:ext cx="10714148" cy="2951665"/>
          </a:xfrm>
        </p:spPr>
        <p:txBody>
          <a:bodyPr>
            <a:noAutofit/>
          </a:bodyPr>
          <a:lstStyle/>
          <a:p>
            <a:pPr marL="514350" indent="-514350" algn="ctr"/>
            <a:r>
              <a:rPr lang="es-MX" sz="3600" dirty="0"/>
              <a:t> Trastornos afectivos.</a:t>
            </a:r>
          </a:p>
        </p:txBody>
      </p:sp>
    </p:spTree>
    <p:extLst>
      <p:ext uri="{BB962C8B-B14F-4D97-AF65-F5344CB8AC3E}">
        <p14:creationId xmlns:p14="http://schemas.microsoft.com/office/powerpoint/2010/main" val="1174269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7381" y="128602"/>
            <a:ext cx="8650357" cy="1325563"/>
          </a:xfrm>
        </p:spPr>
        <p:txBody>
          <a:bodyPr>
            <a:noAutofit/>
          </a:bodyPr>
          <a:lstStyle/>
          <a:p>
            <a:pPr marL="514350" indent="-514350" algn="ctr"/>
            <a:r>
              <a:rPr lang="es-MX" sz="2400" dirty="0"/>
              <a:t>¿Cómo se pueden presentar los trastornos emocionales en los NN y A?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9DB5F26C-303F-4FBA-4197-C446BDA29E15}"/>
              </a:ext>
            </a:extLst>
          </p:cNvPr>
          <p:cNvGraphicFramePr>
            <a:graphicFrameLocks noGrp="1"/>
          </p:cNvGraphicFramePr>
          <p:nvPr/>
        </p:nvGraphicFramePr>
        <p:xfrm>
          <a:off x="610034" y="1454165"/>
          <a:ext cx="7513548" cy="44527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13548">
                  <a:extLst>
                    <a:ext uri="{9D8B030D-6E8A-4147-A177-3AD203B41FA5}">
                      <a16:colId xmlns:a16="http://schemas.microsoft.com/office/drawing/2014/main" val="840538545"/>
                    </a:ext>
                  </a:extLst>
                </a:gridCol>
              </a:tblGrid>
              <a:tr h="530084">
                <a:tc>
                  <a:txBody>
                    <a:bodyPr/>
                    <a:lstStyle/>
                    <a:p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La presentación varía según la edad del NN y 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049671"/>
                  </a:ext>
                </a:extLst>
              </a:tr>
              <a:tr h="954151">
                <a:tc>
                  <a:txBody>
                    <a:bodyPr/>
                    <a:lstStyle/>
                    <a:p>
                      <a:r>
                        <a:rPr lang="es-MX" sz="2400" dirty="0"/>
                        <a:t>Los niños pequeños muestran más dificultades para comer y dormir.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88440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r>
                        <a:rPr lang="es-MX" sz="2400" dirty="0"/>
                        <a:t>Pueden presentar más síntomas somáticos.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06898"/>
                  </a:ext>
                </a:extLst>
              </a:tr>
              <a:tr h="954151">
                <a:tc>
                  <a:txBody>
                    <a:bodyPr/>
                    <a:lstStyle/>
                    <a:p>
                      <a:r>
                        <a:rPr lang="es-MX" sz="2400" dirty="0"/>
                        <a:t>Los niños mayores pueden tener problemas con el rendimiento escolar o jugar menos de lo habitual.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89043"/>
                  </a:ext>
                </a:extLst>
              </a:tr>
              <a:tr h="954151">
                <a:tc>
                  <a:txBody>
                    <a:bodyPr/>
                    <a:lstStyle/>
                    <a:p>
                      <a:r>
                        <a:rPr lang="es-MX" sz="2400" dirty="0"/>
                        <a:t>Los adolescentes pueden expresar sus sentimientos de tristeza, aburrimiento o ineptitud.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269954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r>
                        <a:rPr lang="es-MX" sz="2400" dirty="0"/>
                        <a:t>Presentar problemas de conducta.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52147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6D1D9DE-C8C8-2092-8DA0-CED250167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193" y="1719664"/>
            <a:ext cx="3797381" cy="38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00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73426" y="419629"/>
            <a:ext cx="6268278" cy="1325563"/>
          </a:xfrm>
        </p:spPr>
        <p:txBody>
          <a:bodyPr anchor="t">
            <a:noAutofit/>
          </a:bodyPr>
          <a:lstStyle/>
          <a:p>
            <a:pPr marL="514350" indent="-514350" algn="ctr"/>
            <a:r>
              <a:rPr lang="es-MX" sz="3600" dirty="0"/>
              <a:t>Factores estresantes.</a:t>
            </a:r>
          </a:p>
        </p:txBody>
      </p:sp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2E778511-46E0-FD0F-49D6-0B1AC1E5B98A}"/>
              </a:ext>
            </a:extLst>
          </p:cNvPr>
          <p:cNvGraphicFramePr>
            <a:graphicFrameLocks noGrp="1"/>
          </p:cNvGraphicFramePr>
          <p:nvPr/>
        </p:nvGraphicFramePr>
        <p:xfrm>
          <a:off x="3578086" y="1745192"/>
          <a:ext cx="7818783" cy="414826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18783">
                  <a:extLst>
                    <a:ext uri="{9D8B030D-6E8A-4147-A177-3AD203B41FA5}">
                      <a16:colId xmlns:a16="http://schemas.microsoft.com/office/drawing/2014/main" val="840538545"/>
                    </a:ext>
                  </a:extLst>
                </a:gridCol>
              </a:tblGrid>
              <a:tr h="29916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Familiares – sociales.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049671"/>
                  </a:ext>
                </a:extLst>
              </a:tr>
              <a:tr h="626429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Discordia entre la madre y el padre.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88440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Problemas económicos.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06898"/>
                  </a:ext>
                </a:extLst>
              </a:tr>
              <a:tr h="651423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Trastornos mentales en los padres.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89043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Trastornos por el uso de alcohol o drogas en los padres.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269954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Castigos violentos y actitud negativa hacia el niño.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52147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Exposición a violencia o acoso escolar.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94221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F03C9853-CA11-FE7D-38BF-635749ABDF10}"/>
              </a:ext>
            </a:extLst>
          </p:cNvPr>
          <p:cNvGrpSpPr/>
          <p:nvPr/>
        </p:nvGrpSpPr>
        <p:grpSpPr>
          <a:xfrm>
            <a:off x="225075" y="1509695"/>
            <a:ext cx="2945350" cy="4944752"/>
            <a:chOff x="225075" y="1509695"/>
            <a:chExt cx="2945350" cy="494475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0DF7B77-DC14-0AC7-F78D-234014D77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076" y="4242162"/>
              <a:ext cx="2945349" cy="221228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8059548-6597-CF51-C69E-86B4FA6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075" y="1509695"/>
              <a:ext cx="2945350" cy="2212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4609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73426" y="419629"/>
            <a:ext cx="6268278" cy="1325563"/>
          </a:xfrm>
        </p:spPr>
        <p:txBody>
          <a:bodyPr anchor="t">
            <a:noAutofit/>
          </a:bodyPr>
          <a:lstStyle/>
          <a:p>
            <a:pPr marL="514350" indent="-514350" algn="ctr"/>
            <a:r>
              <a:rPr lang="es-MX" sz="3600" dirty="0"/>
              <a:t>Depresión.</a:t>
            </a:r>
          </a:p>
        </p:txBody>
      </p:sp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2E778511-46E0-FD0F-49D6-0B1AC1E5B98A}"/>
              </a:ext>
            </a:extLst>
          </p:cNvPr>
          <p:cNvGraphicFramePr>
            <a:graphicFrameLocks noGrp="1"/>
          </p:cNvGraphicFramePr>
          <p:nvPr/>
        </p:nvGraphicFramePr>
        <p:xfrm>
          <a:off x="781877" y="1213563"/>
          <a:ext cx="8693427" cy="51077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93427">
                  <a:extLst>
                    <a:ext uri="{9D8B030D-6E8A-4147-A177-3AD203B41FA5}">
                      <a16:colId xmlns:a16="http://schemas.microsoft.com/office/drawing/2014/main" val="840538545"/>
                    </a:ext>
                  </a:extLst>
                </a:gridCol>
              </a:tblGrid>
              <a:tr h="530084">
                <a:tc>
                  <a:txBody>
                    <a:bodyPr/>
                    <a:lstStyle/>
                    <a:p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Síntomas principales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049671"/>
                  </a:ext>
                </a:extLst>
              </a:tr>
              <a:tr h="626429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Alteraciones en el dormir y/o en la alimentación.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88440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Creencias de culpa excesiva.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06898"/>
                  </a:ext>
                </a:extLst>
              </a:tr>
              <a:tr h="651423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Fatiga o pérdida de energía.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89043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Menor concentración.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269954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Inquietud física.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52147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Habla o se mueve más lento de lo usual.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94221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Desesperanza.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054738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Pensamientos o actos suicidas.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86708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246274" y="5318974"/>
            <a:ext cx="2627291" cy="120032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MX" dirty="0"/>
              <a:t>*Los síntomas deben estar presentes por lo menos dos semanas previas.</a:t>
            </a:r>
          </a:p>
        </p:txBody>
      </p:sp>
    </p:spTree>
    <p:extLst>
      <p:ext uri="{BB962C8B-B14F-4D97-AF65-F5344CB8AC3E}">
        <p14:creationId xmlns:p14="http://schemas.microsoft.com/office/powerpoint/2010/main" val="2639706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73426" y="419629"/>
            <a:ext cx="6268278" cy="1325563"/>
          </a:xfrm>
        </p:spPr>
        <p:txBody>
          <a:bodyPr anchor="t">
            <a:noAutofit/>
          </a:bodyPr>
          <a:lstStyle/>
          <a:p>
            <a:pPr marL="514350" indent="-514350" algn="ctr"/>
            <a:r>
              <a:rPr lang="es-MX" sz="3600" dirty="0"/>
              <a:t>Trastorno de Adaptación</a:t>
            </a:r>
          </a:p>
        </p:txBody>
      </p:sp>
      <p:graphicFrame>
        <p:nvGraphicFramePr>
          <p:cNvPr id="9" name="Tabla 6">
            <a:extLst>
              <a:ext uri="{FF2B5EF4-FFF2-40B4-BE49-F238E27FC236}">
                <a16:creationId xmlns:a16="http://schemas.microsoft.com/office/drawing/2014/main" id="{2E778511-46E0-FD0F-49D6-0B1AC1E5B98A}"/>
              </a:ext>
            </a:extLst>
          </p:cNvPr>
          <p:cNvGraphicFramePr>
            <a:graphicFrameLocks noGrp="1"/>
          </p:cNvGraphicFramePr>
          <p:nvPr/>
        </p:nvGraphicFramePr>
        <p:xfrm>
          <a:off x="781877" y="1213563"/>
          <a:ext cx="9482585" cy="4747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585">
                  <a:extLst>
                    <a:ext uri="{9D8B030D-6E8A-4147-A177-3AD203B41FA5}">
                      <a16:colId xmlns:a16="http://schemas.microsoft.com/office/drawing/2014/main" val="840538545"/>
                    </a:ext>
                  </a:extLst>
                </a:gridCol>
              </a:tblGrid>
              <a:tr h="530084">
                <a:tc>
                  <a:txBody>
                    <a:bodyPr/>
                    <a:lstStyle/>
                    <a:p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Síntomas principales.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049671"/>
                  </a:ext>
                </a:extLst>
              </a:tr>
              <a:tr h="626429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/>
                        <a:t>Desarrollo de síntomas emocionales o del comportamiento en respuesta a un factor o factores de estrés identificados que se producen a los tres meses siguiente al inicio del factor.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88440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/>
                        <a:t>Deterioro significativo de lo social, laboral u otras áreas.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06898"/>
                  </a:ext>
                </a:extLst>
              </a:tr>
              <a:tr h="651423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/>
                        <a:t>No representan el duelo normal.</a:t>
                      </a: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89043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dirty="0"/>
                        <a:t>Una vez que el factor de estrés ha terminado,</a:t>
                      </a:r>
                      <a:r>
                        <a:rPr lang="es-MX" sz="2400" baseline="0" dirty="0"/>
                        <a:t> los síntomas no se mantienen por más de seis meses.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es-MX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269954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800045" y="5468787"/>
            <a:ext cx="4572000" cy="98488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MX" dirty="0"/>
              <a:t>Identificar:</a:t>
            </a:r>
          </a:p>
          <a:p>
            <a:r>
              <a:rPr lang="es-MX" sz="2000" dirty="0"/>
              <a:t>*Con estado de ánimo deprimido.</a:t>
            </a:r>
          </a:p>
          <a:p>
            <a:r>
              <a:rPr lang="es-MX" sz="2000" dirty="0"/>
              <a:t>*Con ansiedad.</a:t>
            </a:r>
          </a:p>
        </p:txBody>
      </p:sp>
    </p:spTree>
    <p:extLst>
      <p:ext uri="{BB962C8B-B14F-4D97-AF65-F5344CB8AC3E}">
        <p14:creationId xmlns:p14="http://schemas.microsoft.com/office/powerpoint/2010/main" val="356004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5D39A8-E9C8-A30E-04CB-EE684CB6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109" y="285613"/>
            <a:ext cx="4131365" cy="737414"/>
          </a:xfrm>
        </p:spPr>
        <p:txBody>
          <a:bodyPr/>
          <a:lstStyle/>
          <a:p>
            <a:r>
              <a:rPr lang="es-MX" dirty="0"/>
              <a:t>Salud Mental.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160ACB1-85C2-24D8-35B8-DBDC2FDA7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014" y="1733367"/>
            <a:ext cx="5181600" cy="4351338"/>
          </a:xfrm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La salud mental es un estado de completo bienestar físico, mental y social: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Permite a las personas hacer frente a los momentos de estrés de la vida.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Desarrollar todas sus habilidades.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Aprender y trabajar adecuadamente.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s-MX" dirty="0"/>
              <a:t>Contribuir a la mejora de su comunidad. </a:t>
            </a:r>
            <a:r>
              <a:rPr lang="es-MX" sz="2200" dirty="0"/>
              <a:t>(OMS)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0C95E79-8B72-A483-14D5-80A15193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9168" y="1733367"/>
            <a:ext cx="5181600" cy="2335558"/>
          </a:xfrm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3000" dirty="0"/>
              <a:t>Es un elemento esencial para el desarrollo: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2600" dirty="0"/>
              <a:t>Personal.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2600" dirty="0"/>
              <a:t>Comunitario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MX" sz="2600" dirty="0"/>
              <a:t>Socioeconómico</a:t>
            </a:r>
            <a:r>
              <a:rPr lang="es-MX" sz="3000" dirty="0"/>
              <a:t>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BF502E-3CA1-F3E3-1EB1-D7DB037A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4" y="285612"/>
            <a:ext cx="4105275" cy="11144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B8E3096-2349-F4E5-EB72-8216251415F0}"/>
              </a:ext>
            </a:extLst>
          </p:cNvPr>
          <p:cNvSpPr txBox="1"/>
          <p:nvPr/>
        </p:nvSpPr>
        <p:spPr>
          <a:xfrm>
            <a:off x="6069168" y="4779266"/>
            <a:ext cx="5181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MX" sz="2400" dirty="0"/>
              <a:t>*Las afecciones de salud mental comprenden trastornos mentales y discapacidades psicosociales.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69168" y="3607260"/>
            <a:ext cx="5181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MX" sz="2400" dirty="0"/>
              <a:t>Determinantes sociales en salud.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7823112" y="1180596"/>
            <a:ext cx="657358" cy="387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77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263" y="1594577"/>
            <a:ext cx="10714148" cy="2951665"/>
          </a:xfrm>
        </p:spPr>
        <p:txBody>
          <a:bodyPr>
            <a:no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s-MX" sz="3600" dirty="0"/>
              <a:t>Atención especializada.</a:t>
            </a:r>
            <a:br>
              <a:rPr lang="es-MX" sz="3600" dirty="0"/>
            </a:br>
            <a:r>
              <a:rPr lang="es-MX" sz="3600" dirty="0"/>
              <a:t>*Psiquiatría.</a:t>
            </a:r>
            <a:br>
              <a:rPr lang="es-MX" sz="3600" dirty="0"/>
            </a:br>
            <a:r>
              <a:rPr lang="es-MX" sz="3600" dirty="0"/>
              <a:t>*Psicología. </a:t>
            </a:r>
            <a:br>
              <a:rPr lang="es-MX" sz="3600" dirty="0"/>
            </a:b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624329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2" y="5996665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05870" cy="1325563"/>
          </a:xfrm>
        </p:spPr>
        <p:txBody>
          <a:bodyPr>
            <a:noAutofit/>
          </a:bodyPr>
          <a:lstStyle/>
          <a:p>
            <a:pPr marL="514350" indent="-514350" algn="ctr"/>
            <a:r>
              <a:rPr lang="es-MX" sz="3600" dirty="0"/>
              <a:t>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3D335CC-489D-4612-4C25-0EFA57FF262C}"/>
              </a:ext>
            </a:extLst>
          </p:cNvPr>
          <p:cNvGraphicFramePr/>
          <p:nvPr/>
        </p:nvGraphicFramePr>
        <p:xfrm>
          <a:off x="-304800" y="577998"/>
          <a:ext cx="117585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1D83A6F8-D7EB-C4C8-3421-48994572BE07}"/>
              </a:ext>
            </a:extLst>
          </p:cNvPr>
          <p:cNvGrpSpPr/>
          <p:nvPr/>
        </p:nvGrpSpPr>
        <p:grpSpPr>
          <a:xfrm>
            <a:off x="9833115" y="577997"/>
            <a:ext cx="1868556" cy="5418667"/>
            <a:chOff x="10124662" y="861335"/>
            <a:chExt cx="1868556" cy="5418667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AA0E266-464E-5939-47D8-7D3C59A9C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9991" b="10521"/>
            <a:stretch/>
          </p:blipFill>
          <p:spPr>
            <a:xfrm>
              <a:off x="10124662" y="861335"/>
              <a:ext cx="1868556" cy="2531164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0FCDD89-D086-8EFE-7C50-41CBE79DF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24662" y="3748838"/>
              <a:ext cx="1868556" cy="2531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09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263" y="1594577"/>
            <a:ext cx="10714148" cy="2951665"/>
          </a:xfrm>
        </p:spPr>
        <p:txBody>
          <a:bodyPr>
            <a:noAutofit/>
          </a:bodyPr>
          <a:lstStyle/>
          <a:p>
            <a:pPr marL="514350" indent="-514350" algn="ctr"/>
            <a:r>
              <a:rPr lang="es-MX" sz="3600" dirty="0"/>
              <a:t>Tratamientos indicados.</a:t>
            </a:r>
            <a:br>
              <a:rPr lang="es-MX" sz="3600" dirty="0"/>
            </a:br>
            <a:br>
              <a:rPr lang="es-MX" sz="3600" dirty="0"/>
            </a:br>
            <a:r>
              <a:rPr lang="es-MX" sz="3600" dirty="0"/>
              <a:t>* Multidisciplinarios. </a:t>
            </a:r>
          </a:p>
        </p:txBody>
      </p:sp>
    </p:spTree>
    <p:extLst>
      <p:ext uri="{BB962C8B-B14F-4D97-AF65-F5344CB8AC3E}">
        <p14:creationId xmlns:p14="http://schemas.microsoft.com/office/powerpoint/2010/main" val="2377132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E3FF866D-DDDA-4203-C943-ACC54564E93C}"/>
              </a:ext>
            </a:extLst>
          </p:cNvPr>
          <p:cNvGraphicFramePr>
            <a:graphicFrameLocks noGrp="1"/>
          </p:cNvGraphicFramePr>
          <p:nvPr/>
        </p:nvGraphicFramePr>
        <p:xfrm>
          <a:off x="424067" y="1099930"/>
          <a:ext cx="10716157" cy="446406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716157">
                  <a:extLst>
                    <a:ext uri="{9D8B030D-6E8A-4147-A177-3AD203B41FA5}">
                      <a16:colId xmlns:a16="http://schemas.microsoft.com/office/drawing/2014/main" val="840538545"/>
                    </a:ext>
                  </a:extLst>
                </a:gridCol>
              </a:tblGrid>
              <a:tr h="154929">
                <a:tc>
                  <a:txBody>
                    <a:bodyPr/>
                    <a:lstStyle/>
                    <a:p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Tratamiento farmacológico.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049671"/>
                  </a:ext>
                </a:extLst>
              </a:tr>
              <a:tr h="626429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El tratamiento indicado se relaciona con los síntomas y situación que vive la persona.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88440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Requiere considerarse una evaluación clínica detallada.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06898"/>
                  </a:ext>
                </a:extLst>
              </a:tr>
              <a:tr h="65142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El tratamiento se indica por un periodo planificado.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89043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El ajuste al tratamiento se hace gradualmente y con indicación médica.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269954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Se debe vigilar el consumo del tratamiento indicado.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52147"/>
                  </a:ext>
                </a:extLst>
              </a:tr>
              <a:tr h="530084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El “destete” del fármaco debe ser indicado solamente por el médico especialista.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9422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70896DC-21C7-9A69-899A-E95F51480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531" y="5418367"/>
            <a:ext cx="3243617" cy="143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70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6F3FED8-F97E-8B4B-272E-15F62D1B8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855226" cy="847790"/>
          </a:xfrm>
        </p:spPr>
        <p:txBody>
          <a:bodyPr>
            <a:normAutofit/>
          </a:bodyPr>
          <a:lstStyle/>
          <a:p>
            <a:r>
              <a:rPr lang="es-MX" sz="3200" dirty="0"/>
              <a:t>Mecanismos de acción de los fármacos.</a:t>
            </a:r>
          </a:p>
        </p:txBody>
      </p:sp>
      <p:pic>
        <p:nvPicPr>
          <p:cNvPr id="3076" name="Picture 4" descr="Qué es el IMPULSO NERVIOSO y la SINAPSIS NEURONAL? - Biologo de vater">
            <a:extLst>
              <a:ext uri="{FF2B5EF4-FFF2-40B4-BE49-F238E27FC236}">
                <a16:creationId xmlns:a16="http://schemas.microsoft.com/office/drawing/2014/main" id="{257D09E8-7708-1993-7766-577746A0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9" y="1259127"/>
            <a:ext cx="4612983" cy="433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A8FF92-0EB1-C6DC-CB44-954AA8D18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96" y="976391"/>
            <a:ext cx="6649278" cy="55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9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801" y="312803"/>
            <a:ext cx="6270937" cy="847790"/>
          </a:xfrm>
        </p:spPr>
        <p:txBody>
          <a:bodyPr anchor="t">
            <a:noAutofit/>
          </a:bodyPr>
          <a:lstStyle/>
          <a:p>
            <a:pPr marL="514350" indent="-514350"/>
            <a:r>
              <a:rPr lang="es-MX" sz="3600" dirty="0"/>
              <a:t>Psicoeducación.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CFCD87-3906-0076-3EB4-862BBECC9B55}"/>
              </a:ext>
            </a:extLst>
          </p:cNvPr>
          <p:cNvSpPr txBox="1"/>
          <p:nvPr/>
        </p:nvSpPr>
        <p:spPr>
          <a:xfrm>
            <a:off x="172568" y="1028962"/>
            <a:ext cx="7497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u="sng" dirty="0"/>
              <a:t>Con los padres:</a:t>
            </a:r>
          </a:p>
          <a:p>
            <a:pPr>
              <a:lnSpc>
                <a:spcPct val="150000"/>
              </a:lnSpc>
            </a:pPr>
            <a:endParaRPr lang="es-MX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Abordar situaciones estresantes.</a:t>
            </a:r>
          </a:p>
          <a:p>
            <a:pPr>
              <a:lnSpc>
                <a:spcPct val="150000"/>
              </a:lnSpc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Brindar información para mejorar la adherencia al tratamiento indicado.</a:t>
            </a:r>
          </a:p>
          <a:p>
            <a:pPr>
              <a:lnSpc>
                <a:spcPct val="150000"/>
              </a:lnSpc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Desarrollar actitudes positivas hacia los </a:t>
            </a:r>
            <a:r>
              <a:rPr lang="es-MX" sz="2400" dirty="0" err="1"/>
              <a:t>NNyA</a:t>
            </a:r>
            <a:r>
              <a:rPr lang="es-MX" sz="2400" dirty="0"/>
              <a:t>.</a:t>
            </a:r>
          </a:p>
          <a:p>
            <a:endParaRPr lang="es-MX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Capacitar en habilidades para mejorar el manejo de conducta de los niños y apoyar el esfuerzo de los niños.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736CB5-9B0D-E0E7-EADE-F32528ECB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644" y="1574747"/>
            <a:ext cx="4090930" cy="39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65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DB342A-5520-5003-3E5D-CAFAA122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219" y="149722"/>
            <a:ext cx="5320011" cy="61495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MX" sz="3600" dirty="0"/>
              <a:t>Tarea de los padres:</a:t>
            </a:r>
            <a:br>
              <a:rPr lang="es-MX" sz="3600" dirty="0"/>
            </a:br>
            <a:endParaRPr lang="es-MX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E0EB0077-528D-94CF-16C4-D2B04A31CED8}"/>
              </a:ext>
            </a:extLst>
          </p:cNvPr>
          <p:cNvGraphicFramePr>
            <a:graphicFrameLocks noGrp="1" noDrilldown="1" noMove="1" noResize="1"/>
          </p:cNvGraphicFramePr>
          <p:nvPr/>
        </p:nvGraphicFramePr>
        <p:xfrm>
          <a:off x="882072" y="850821"/>
          <a:ext cx="10050304" cy="5029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0050304">
                  <a:extLst>
                    <a:ext uri="{9D8B030D-6E8A-4147-A177-3AD203B41FA5}">
                      <a16:colId xmlns:a16="http://schemas.microsoft.com/office/drawing/2014/main" val="113645600"/>
                    </a:ext>
                  </a:extLst>
                </a:gridCol>
              </a:tblGrid>
              <a:tr h="32820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0" dirty="0"/>
                        <a:t>Ejercer roles de adulto.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40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0" dirty="0"/>
                        <a:t>Ayudarle a organizar su tiempo.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3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0" dirty="0"/>
                        <a:t>Dejar que vaya aprendiendo por sí mismo y de la experiencia.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7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0" dirty="0"/>
                        <a:t>La responsabilidad y autonomía deben ir acordes a su edad.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38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0" dirty="0"/>
                        <a:t>Involucrarlos en temas familiares y en algunas decisiones.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04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0" dirty="0"/>
                        <a:t>Escuchar y responder con la verdad a sus preguntas.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25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0" dirty="0"/>
                        <a:t>Incorporar reglas de forma congruente y aplicarlas objetivamente.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56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0" dirty="0"/>
                        <a:t>Tener paciencia.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857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0" dirty="0"/>
                        <a:t>Estimularlos.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07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s-MX" sz="2400" b="0" dirty="0"/>
                        <a:t>Apoyar el desarrollo de sus talentos.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818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MX" sz="2400" b="0" dirty="0"/>
                        <a:t>Estar orgullosos de ellos y amarlos por lo que son.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65272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C8ED5B1-1454-E385-140B-2BD41B9FB974}"/>
              </a:ext>
            </a:extLst>
          </p:cNvPr>
          <p:cNvSpPr txBox="1"/>
          <p:nvPr/>
        </p:nvSpPr>
        <p:spPr>
          <a:xfrm>
            <a:off x="5057763" y="6130187"/>
            <a:ext cx="481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= </a:t>
            </a: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Educar la inteligencia frontal.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828A5A-A61D-56FA-7BFB-C09513718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230" y="4945850"/>
            <a:ext cx="1812663" cy="16732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4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2">
            <a:extLst>
              <a:ext uri="{FF2B5EF4-FFF2-40B4-BE49-F238E27FC236}">
                <a16:creationId xmlns:a16="http://schemas.microsoft.com/office/drawing/2014/main" id="{16649D31-0BB4-8ADB-CE36-658C9DF0077C}"/>
              </a:ext>
            </a:extLst>
          </p:cNvPr>
          <p:cNvSpPr txBox="1">
            <a:spLocks/>
          </p:cNvSpPr>
          <p:nvPr/>
        </p:nvSpPr>
        <p:spPr>
          <a:xfrm>
            <a:off x="828668" y="1042256"/>
            <a:ext cx="9369083" cy="54201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/>
              <a:t>Retomar las bases: </a:t>
            </a:r>
            <a:br>
              <a:rPr lang="es-MX"/>
            </a:br>
            <a:r>
              <a:rPr lang="es-MX"/>
              <a:t>*Estructura.</a:t>
            </a:r>
            <a:br>
              <a:rPr lang="es-MX"/>
            </a:br>
            <a:r>
              <a:rPr lang="es-MX"/>
              <a:t>*Hábitos y rutinas de la vida diaria.</a:t>
            </a:r>
            <a:br>
              <a:rPr lang="es-MX"/>
            </a:br>
            <a:r>
              <a:rPr lang="es-MX"/>
              <a:t>*Responsabilidades.</a:t>
            </a:r>
            <a:br>
              <a:rPr lang="es-MX"/>
            </a:br>
            <a:r>
              <a:rPr lang="es-MX"/>
              <a:t>*Escuchar y validar emociones.</a:t>
            </a:r>
            <a:br>
              <a:rPr lang="es-MX"/>
            </a:br>
            <a:r>
              <a:rPr lang="es-MX"/>
              <a:t>*Socializar.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20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0437" y="746439"/>
            <a:ext cx="6270937" cy="847790"/>
          </a:xfrm>
        </p:spPr>
        <p:txBody>
          <a:bodyPr anchor="t">
            <a:noAutofit/>
          </a:bodyPr>
          <a:lstStyle/>
          <a:p>
            <a:pPr marL="514350" indent="-514350"/>
            <a:r>
              <a:rPr lang="es-MX" sz="3600" dirty="0"/>
              <a:t>Maestros.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CFCD87-3906-0076-3EB4-862BBECC9B55}"/>
              </a:ext>
            </a:extLst>
          </p:cNvPr>
          <p:cNvSpPr txBox="1"/>
          <p:nvPr/>
        </p:nvSpPr>
        <p:spPr>
          <a:xfrm>
            <a:off x="461168" y="1751457"/>
            <a:ext cx="6814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Generar estrategias en el aula.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MX" sz="2400" dirty="0"/>
              <a:t>De aprendizaje.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s-MX" sz="2400" dirty="0"/>
              <a:t>Conductuales.</a:t>
            </a:r>
          </a:p>
          <a:p>
            <a:pPr lvl="1"/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Explorar sí hay acoso escolar y tomar las medidas necesarias para detenerlo.</a:t>
            </a:r>
          </a:p>
          <a:p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Identificar problemática del NNA y activar protocolos de atención – derivación.</a:t>
            </a:r>
          </a:p>
        </p:txBody>
      </p:sp>
      <p:pic>
        <p:nvPicPr>
          <p:cNvPr id="4098" name="Picture 2" descr="Linda pareja de dibujos animados de profesores. 4903346 Vector en Vecteezy">
            <a:extLst>
              <a:ext uri="{FF2B5EF4-FFF2-40B4-BE49-F238E27FC236}">
                <a16:creationId xmlns:a16="http://schemas.microsoft.com/office/drawing/2014/main" id="{7AADBFAB-DA30-7CF7-3735-A4685401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82" y="1170334"/>
            <a:ext cx="3955774" cy="395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23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7E370B2-17BA-4AF4-EF34-D8CE88A18C55}"/>
              </a:ext>
            </a:extLst>
          </p:cNvPr>
          <p:cNvGraphicFramePr>
            <a:graphicFrameLocks noGrp="1"/>
          </p:cNvGraphicFramePr>
          <p:nvPr/>
        </p:nvGraphicFramePr>
        <p:xfrm>
          <a:off x="554538" y="1103978"/>
          <a:ext cx="10372035" cy="495358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372035">
                  <a:extLst>
                    <a:ext uri="{9D8B030D-6E8A-4147-A177-3AD203B41FA5}">
                      <a16:colId xmlns:a16="http://schemas.microsoft.com/office/drawing/2014/main" val="4065977401"/>
                    </a:ext>
                  </a:extLst>
                </a:gridCol>
              </a:tblGrid>
              <a:tr h="688438">
                <a:tc>
                  <a:txBody>
                    <a:bodyPr/>
                    <a:lstStyle/>
                    <a:p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Trascendencia de estigmatizar y discriminar:</a:t>
                      </a:r>
                      <a:endParaRPr lang="es-MX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02727"/>
                  </a:ext>
                </a:extLst>
              </a:tr>
              <a:tr h="688438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Bajo rendimiento escolar.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0874"/>
                  </a:ext>
                </a:extLst>
              </a:tr>
              <a:tr h="688438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Reducción de la participación comunitaria.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336681"/>
                  </a:ext>
                </a:extLst>
              </a:tr>
              <a:tr h="688438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Capacidad deteriorada para vivir independientemente.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050229"/>
                  </a:ext>
                </a:extLst>
              </a:tr>
              <a:tr h="688438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Oportunidades de empleo limitadas.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475240"/>
                  </a:ext>
                </a:extLst>
              </a:tr>
              <a:tr h="688438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Alta carga para el cuidador (social, financiera y emocionalmente).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53376"/>
                  </a:ext>
                </a:extLst>
              </a:tr>
              <a:tr h="688438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Los padres o las familias también pueden ser estigmatizadas o aisladas.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81682"/>
                  </a:ext>
                </a:extLst>
              </a:tr>
            </a:tbl>
          </a:graphicData>
        </a:graphic>
      </p:graphicFrame>
      <p:pic>
        <p:nvPicPr>
          <p:cNvPr id="1026" name="Picture 2" descr="Estigma y salud mental | La Prensa Panamá">
            <a:extLst>
              <a:ext uri="{FF2B5EF4-FFF2-40B4-BE49-F238E27FC236}">
                <a16:creationId xmlns:a16="http://schemas.microsoft.com/office/drawing/2014/main" id="{8C077E40-D364-C897-A2C1-7080BACD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04" y="1998003"/>
            <a:ext cx="3339548" cy="26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0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/>
        </p:nvGraphicFramePr>
        <p:xfrm>
          <a:off x="289058" y="973988"/>
          <a:ext cx="117355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/>
          <p:cNvSpPr/>
          <p:nvPr/>
        </p:nvSpPr>
        <p:spPr>
          <a:xfrm>
            <a:off x="289058" y="6506237"/>
            <a:ext cx="90996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Psicología y mente. Modelo biopsicosocial.  </a:t>
            </a:r>
            <a:r>
              <a:rPr lang="es-MX" sz="1100" dirty="0">
                <a:hlinkClick r:id="rId8"/>
              </a:rPr>
              <a:t>https://psicologiaymente.com/</a:t>
            </a:r>
            <a:endParaRPr lang="es-MX" sz="1100" dirty="0"/>
          </a:p>
        </p:txBody>
      </p:sp>
      <p:sp>
        <p:nvSpPr>
          <p:cNvPr id="3" name="Rectángulo 2"/>
          <p:cNvSpPr/>
          <p:nvPr/>
        </p:nvSpPr>
        <p:spPr>
          <a:xfrm>
            <a:off x="3246443" y="40035"/>
            <a:ext cx="45400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Modelo biopsicosocial.</a:t>
            </a:r>
          </a:p>
        </p:txBody>
      </p:sp>
    </p:spTree>
    <p:extLst>
      <p:ext uri="{BB962C8B-B14F-4D97-AF65-F5344CB8AC3E}">
        <p14:creationId xmlns:p14="http://schemas.microsoft.com/office/powerpoint/2010/main" val="2639637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271788" y="2070323"/>
            <a:ext cx="10752786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La identificación y tratamiento temprano mejora drásticamente el pronóstico de niñas, niños y adolescentes.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dirty="0"/>
              <a:t>No tratarlos desde el inicio de sus síntomas impacta en:</a:t>
            </a:r>
            <a:br>
              <a:rPr lang="es-MX" dirty="0"/>
            </a:br>
            <a:r>
              <a:rPr lang="es-MX" dirty="0"/>
              <a:t>	* El desarrollo.</a:t>
            </a:r>
            <a:br>
              <a:rPr lang="es-MX" dirty="0"/>
            </a:br>
            <a:r>
              <a:rPr lang="es-MX" dirty="0"/>
              <a:t>	* Los logros académicos.</a:t>
            </a:r>
            <a:br>
              <a:rPr lang="es-MX" dirty="0"/>
            </a:br>
            <a:r>
              <a:rPr lang="es-MX" dirty="0"/>
              <a:t>	* Disminuye el potencial de alcanzar una vida productiva, 	plena y saludable.</a:t>
            </a:r>
            <a:br>
              <a:rPr lang="es-MX" dirty="0"/>
            </a:br>
            <a:endParaRPr lang="es-MX" dirty="0"/>
          </a:p>
        </p:txBody>
      </p:sp>
      <p:pic>
        <p:nvPicPr>
          <p:cNvPr id="2050" name="Picture 2" descr="Ver las imágenes de ori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5" y="210891"/>
            <a:ext cx="2807549" cy="20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62901" y="6455401"/>
            <a:ext cx="9720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/>
              <a:t>OMS. Guía MHGAP para los trastornos mentales, neurológicos y por uso de sustancias en el nivel de atención de salud no especializada Versión 2.0 </a:t>
            </a:r>
          </a:p>
        </p:txBody>
      </p:sp>
    </p:spTree>
    <p:extLst>
      <p:ext uri="{BB962C8B-B14F-4D97-AF65-F5344CB8AC3E}">
        <p14:creationId xmlns:p14="http://schemas.microsoft.com/office/powerpoint/2010/main" val="793777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19" y="682581"/>
            <a:ext cx="7530808" cy="565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1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A0C1D58-62AB-0744-DABC-4F132C97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Fuentes de consulta: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1FC4E32-548C-FDD4-7843-465DD379D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83502"/>
          </a:xfrm>
        </p:spPr>
        <p:txBody>
          <a:bodyPr>
            <a:normAutofit/>
          </a:bodyPr>
          <a:lstStyle/>
          <a:p>
            <a:r>
              <a:rPr lang="es-MX" sz="1800" dirty="0"/>
              <a:t>Guía de intervención MHGAP para los trastornos mentales, neurológicos y por uso de sustancias en el nivel de atención de la salud no especializada.  </a:t>
            </a:r>
            <a:r>
              <a:rPr lang="es-MX" sz="1800" dirty="0" err="1">
                <a:hlinkClick r:id="rId3"/>
              </a:rPr>
              <a:t>mhGAP:Trastornos</a:t>
            </a:r>
            <a:r>
              <a:rPr lang="es-MX" sz="1800" dirty="0">
                <a:hlinkClick r:id="rId3"/>
              </a:rPr>
              <a:t> del desarrollo (paho.org)</a:t>
            </a:r>
            <a:endParaRPr lang="es-MX" sz="1800" dirty="0"/>
          </a:p>
          <a:p>
            <a:r>
              <a:rPr lang="es-MX" sz="1800" dirty="0"/>
              <a:t>Guía de consulta de los criterios diagnósticos del DSM 5. Ed. Panamericana. 2014.</a:t>
            </a:r>
          </a:p>
          <a:p>
            <a:r>
              <a:rPr lang="es-MX" sz="1800" dirty="0"/>
              <a:t>Psicología y mente. Modelo biopsicosocial.  </a:t>
            </a:r>
            <a:r>
              <a:rPr lang="es-MX" sz="1800" dirty="0">
                <a:hlinkClick r:id="rId4"/>
              </a:rPr>
              <a:t>https://psicologiaymente.com/</a:t>
            </a:r>
            <a:endParaRPr lang="es-MX" sz="1800" dirty="0"/>
          </a:p>
          <a:p>
            <a:r>
              <a:rPr lang="es-MX" sz="1800" dirty="0"/>
              <a:t>Fundación CADAH  https://www.fundacioncadah.org/</a:t>
            </a:r>
          </a:p>
          <a:p>
            <a:r>
              <a:rPr lang="es-MX" sz="1800" dirty="0"/>
              <a:t>Tratamiento farmacológico en los trastornos mentales en la atención primaria de la salud. </a:t>
            </a:r>
            <a:r>
              <a:rPr lang="es-MX" sz="1800" dirty="0">
                <a:hlinkClick r:id="rId5" action="ppaction://hlinkfile"/>
              </a:rPr>
              <a:t>file:///C:/Users/hp/Downloads/Tratamiento%20farmacologico%20de%20los%20trastornos%20mentales.pdf</a:t>
            </a:r>
            <a:endParaRPr lang="es-MX" sz="1800" dirty="0"/>
          </a:p>
          <a:p>
            <a:pPr marL="0" indent="0">
              <a:buNone/>
            </a:pP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57294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DB342A-5520-5003-3E5D-CAFAA122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125176"/>
            <a:ext cx="10909640" cy="11282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 err="1"/>
              <a:t>Funciones</a:t>
            </a:r>
            <a:r>
              <a:rPr lang="en-US" sz="4800" dirty="0"/>
              <a:t> </a:t>
            </a:r>
            <a:r>
              <a:rPr lang="en-US" sz="4800" dirty="0" err="1"/>
              <a:t>cerebrales</a:t>
            </a:r>
            <a:r>
              <a:rPr lang="en-US" sz="6600" dirty="0"/>
              <a:t>.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090398-4823-3803-56DD-4CACF521E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35" b="8913"/>
          <a:stretch/>
        </p:blipFill>
        <p:spPr>
          <a:xfrm>
            <a:off x="472190" y="1153452"/>
            <a:ext cx="10909640" cy="56688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6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DB342A-5520-5003-3E5D-CAFAA122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125176"/>
            <a:ext cx="10909640" cy="11282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 err="1"/>
              <a:t>Funciones</a:t>
            </a:r>
            <a:r>
              <a:rPr lang="en-US" sz="4800" dirty="0"/>
              <a:t> </a:t>
            </a:r>
            <a:r>
              <a:rPr lang="en-US" sz="4800" dirty="0" err="1"/>
              <a:t>cerebrales</a:t>
            </a:r>
            <a:r>
              <a:rPr lang="en-US" sz="6600" dirty="0"/>
              <a:t>.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73E68B-10E8-A93D-1BC8-983EEA14A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139687"/>
            <a:ext cx="10668001" cy="55931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2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 dibujo de un niño&#10;&#10;Descripción generada automáticamente con confianza baja">
            <a:extLst>
              <a:ext uri="{FF2B5EF4-FFF2-40B4-BE49-F238E27FC236}">
                <a16:creationId xmlns:a16="http://schemas.microsoft.com/office/drawing/2014/main" id="{60DBFAA4-DB52-3C5D-6391-6B831E11A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7" r="8815" b="-2"/>
          <a:stretch/>
        </p:blipFill>
        <p:spPr>
          <a:xfrm>
            <a:off x="4959047" y="0"/>
            <a:ext cx="723295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7" name="Freeform: Shape 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1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EA3BFD-7922-8CA4-C9F5-F6819A910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8" y="1044615"/>
            <a:ext cx="5658677" cy="4768759"/>
          </a:xfrm>
          <a:prstGeom prst="flowChartProcess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Desarrollo </a:t>
            </a:r>
            <a:r>
              <a:rPr lang="en-US" sz="4000" dirty="0" err="1"/>
              <a:t>básico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la </a:t>
            </a:r>
            <a:r>
              <a:rPr lang="en-US" sz="4000" dirty="0" err="1"/>
              <a:t>infancia</a:t>
            </a:r>
            <a:r>
              <a:rPr lang="en-US" sz="4000" dirty="0"/>
              <a:t> y </a:t>
            </a:r>
            <a:r>
              <a:rPr lang="en-US" sz="4000" dirty="0" err="1"/>
              <a:t>niñez</a:t>
            </a:r>
            <a:r>
              <a:rPr lang="en-US" sz="4000" dirty="0"/>
              <a:t>: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* </a:t>
            </a:r>
            <a:r>
              <a:rPr lang="en-US" sz="3200" dirty="0" err="1"/>
              <a:t>Motricidad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* </a:t>
            </a:r>
            <a:r>
              <a:rPr lang="en-US" sz="3200" dirty="0" err="1"/>
              <a:t>Lenguaje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* </a:t>
            </a:r>
            <a:r>
              <a:rPr lang="en-US" sz="3200" dirty="0" err="1"/>
              <a:t>Cognición</a:t>
            </a:r>
            <a:r>
              <a:rPr lang="en-US" sz="3200" dirty="0"/>
              <a:t> - </a:t>
            </a:r>
            <a:r>
              <a:rPr lang="en-US" sz="3200" dirty="0" err="1"/>
              <a:t>Inteligencia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* Social – </a:t>
            </a:r>
            <a:r>
              <a:rPr lang="en-US" sz="3200" dirty="0" err="1"/>
              <a:t>afectiva</a:t>
            </a:r>
            <a:r>
              <a:rPr lang="en-US" sz="3200" dirty="0"/>
              <a:t>.</a:t>
            </a:r>
            <a:br>
              <a:rPr lang="en-US" sz="3200" dirty="0"/>
            </a:br>
            <a:endParaRPr lang="en-US" sz="4000" dirty="0"/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9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DB342A-5520-5003-3E5D-CAFAA122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67" y="157539"/>
            <a:ext cx="7202255" cy="614955"/>
          </a:xfrm>
        </p:spPr>
        <p:txBody>
          <a:bodyPr anchor="t">
            <a:normAutofit/>
          </a:bodyPr>
          <a:lstStyle/>
          <a:p>
            <a:pPr algn="ctr"/>
            <a:r>
              <a:rPr lang="es-MX" sz="3200" dirty="0"/>
              <a:t>Desarrollo de los 3 a los 6 años.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" name="Diagrama 2"/>
          <p:cNvGraphicFramePr/>
          <p:nvPr/>
        </p:nvGraphicFramePr>
        <p:xfrm>
          <a:off x="464838" y="751525"/>
          <a:ext cx="11468190" cy="586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2557" y="128602"/>
            <a:ext cx="2302017" cy="8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4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DB342A-5520-5003-3E5D-CAFAA122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67" y="157539"/>
            <a:ext cx="7202255" cy="614955"/>
          </a:xfrm>
        </p:spPr>
        <p:txBody>
          <a:bodyPr anchor="t">
            <a:normAutofit/>
          </a:bodyPr>
          <a:lstStyle/>
          <a:p>
            <a:pPr algn="ctr"/>
            <a:r>
              <a:rPr lang="es-MX" sz="3200" dirty="0"/>
              <a:t>Desarrollo de los 7 a los 12 años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" name="Diagrama 2"/>
          <p:cNvGraphicFramePr/>
          <p:nvPr/>
        </p:nvGraphicFramePr>
        <p:xfrm>
          <a:off x="464838" y="751525"/>
          <a:ext cx="11468190" cy="586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89F6123D-B01D-4FD9-ACA7-E0257C870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497" y="88707"/>
            <a:ext cx="2302017" cy="8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5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1890</Words>
  <Application>Microsoft Office PowerPoint</Application>
  <PresentationFormat>Widescreen</PresentationFormat>
  <Paragraphs>262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Tema de Office</vt:lpstr>
      <vt:lpstr>Salud Mental en la infancia y adolescencia.</vt:lpstr>
      <vt:lpstr>Perspectiva sobre la salud mental en las niñas, niños y adolescentes. </vt:lpstr>
      <vt:lpstr>Salud Mental.</vt:lpstr>
      <vt:lpstr>PowerPoint Presentation</vt:lpstr>
      <vt:lpstr>Funciones cerebrales.</vt:lpstr>
      <vt:lpstr>Funciones cerebrales.</vt:lpstr>
      <vt:lpstr>Desarrollo básico en la infancia y niñez:  * Motricidad. * Lenguaje. * Cognición - Inteligencia. * Social – afectiva. </vt:lpstr>
      <vt:lpstr>Desarrollo de los 3 a los 6 años.</vt:lpstr>
      <vt:lpstr>Desarrollo de los 7 a los 12 años</vt:lpstr>
      <vt:lpstr>Desarrollo en la adolescencia.</vt:lpstr>
      <vt:lpstr>Escuela: Comunidad de aprendizaje.</vt:lpstr>
      <vt:lpstr>Trastornos del desarrollo.</vt:lpstr>
      <vt:lpstr>PowerPoint Presentation</vt:lpstr>
      <vt:lpstr>Trastornos del desarrollo.</vt:lpstr>
      <vt:lpstr>Trastornos del desarrollo neurológico.</vt:lpstr>
      <vt:lpstr>Trastornos conductuales.</vt:lpstr>
      <vt:lpstr>Trastornos del desarrollo neurológico.  *Trastornos de conducta.</vt:lpstr>
      <vt:lpstr>PowerPoint Presentation</vt:lpstr>
      <vt:lpstr>PowerPoint Presentation</vt:lpstr>
      <vt:lpstr>PowerPoint Presentation</vt:lpstr>
      <vt:lpstr>Síntomas de TDAH:   Inatención</vt:lpstr>
      <vt:lpstr>Síntomas de TDAH:  Hiperactividad</vt:lpstr>
      <vt:lpstr>Síntomas de TDAH:    Impulsividad</vt:lpstr>
      <vt:lpstr>Trastorno negativista desafiante.</vt:lpstr>
      <vt:lpstr> Trastornos afectivos.</vt:lpstr>
      <vt:lpstr>¿Cómo se pueden presentar los trastornos emocionales en los NN y A?</vt:lpstr>
      <vt:lpstr>Factores estresantes.</vt:lpstr>
      <vt:lpstr>Depresión.</vt:lpstr>
      <vt:lpstr>Trastorno de Adaptación</vt:lpstr>
      <vt:lpstr>Atención especializada. *Psiquiatría. *Psicología.  </vt:lpstr>
      <vt:lpstr> </vt:lpstr>
      <vt:lpstr>Tratamientos indicados.  * Multidisciplinarios. </vt:lpstr>
      <vt:lpstr>PowerPoint Presentation</vt:lpstr>
      <vt:lpstr>Mecanismos de acción de los fármacos.</vt:lpstr>
      <vt:lpstr>Psicoeducación.</vt:lpstr>
      <vt:lpstr>Tarea de los padres: </vt:lpstr>
      <vt:lpstr>PowerPoint Presentation</vt:lpstr>
      <vt:lpstr>Maestros.</vt:lpstr>
      <vt:lpstr>PowerPoint Presentation</vt:lpstr>
      <vt:lpstr>PowerPoint Presentation</vt:lpstr>
      <vt:lpstr>PowerPoint Presentation</vt:lpstr>
      <vt:lpstr>Fuentes de consulta: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Salud Mental en la infancia y adolescencia.</dc:title>
  <dc:creator>Soporte</dc:creator>
  <cp:lastModifiedBy>Soporte</cp:lastModifiedBy>
  <cp:revision>9</cp:revision>
  <dcterms:created xsi:type="dcterms:W3CDTF">2022-12-05T19:56:09Z</dcterms:created>
  <dcterms:modified xsi:type="dcterms:W3CDTF">2022-12-07T17:53:35Z</dcterms:modified>
</cp:coreProperties>
</file>