
<file path=[Content_Types].xml><?xml version="1.0" encoding="utf-8"?>
<Types xmlns="http://schemas.openxmlformats.org/package/2006/content-types">
  <Default Extension="png" ContentType="image/png"/>
  <Default Extension="svg" ContentType="image/svg+xml"/>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84" r:id="rId4"/>
    <p:sldId id="260" r:id="rId5"/>
    <p:sldId id="286" r:id="rId6"/>
    <p:sldId id="285" r:id="rId7"/>
    <p:sldId id="283" r:id="rId8"/>
    <p:sldId id="275" r:id="rId9"/>
    <p:sldId id="276" r:id="rId10"/>
    <p:sldId id="278" r:id="rId11"/>
    <p:sldId id="279" r:id="rId12"/>
    <p:sldId id="281" r:id="rId13"/>
    <p:sldId id="282"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CFCF"/>
    <a:srgbClr val="B89CD7"/>
    <a:srgbClr val="CCCCFF"/>
    <a:srgbClr val="CC99FF"/>
    <a:srgbClr val="97262A"/>
    <a:srgbClr val="4D2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55" autoAdjust="0"/>
    <p:restoredTop sz="95455" autoAdjust="0"/>
  </p:normalViewPr>
  <p:slideViewPr>
    <p:cSldViewPr snapToGrid="0">
      <p:cViewPr>
        <p:scale>
          <a:sx n="80" d="100"/>
          <a:sy n="80" d="100"/>
        </p:scale>
        <p:origin x="-30" y="28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C7A8B-1CFC-48F7-BCA2-53A59FF7C33C}" type="doc">
      <dgm:prSet loTypeId="urn:microsoft.com/office/officeart/2005/8/layout/chevron2" loCatId="process" qsTypeId="urn:microsoft.com/office/officeart/2005/8/quickstyle/simple2" qsCatId="simple" csTypeId="urn:microsoft.com/office/officeart/2005/8/colors/colorful5" csCatId="colorful" phldr="1"/>
      <dgm:spPr/>
      <dgm:t>
        <a:bodyPr/>
        <a:lstStyle/>
        <a:p>
          <a:endParaRPr lang="es-ES"/>
        </a:p>
      </dgm:t>
    </dgm:pt>
    <dgm:pt modelId="{3800ABFF-2E6D-4FAB-9134-211CBC22B7D0}">
      <dgm:prSet custT="1"/>
      <dgm:spPr/>
      <dgm:t>
        <a:bodyPr/>
        <a:lstStyle/>
        <a:p>
          <a:pPr rtl="0"/>
          <a:r>
            <a:rPr lang="es-ES" sz="1200" b="1" dirty="0" smtClean="0">
              <a:latin typeface="Roboto"/>
            </a:rPr>
            <a:t>Primero</a:t>
          </a:r>
          <a:r>
            <a:rPr lang="es-ES" sz="1000" b="1" dirty="0" smtClean="0">
              <a:latin typeface="Roboto"/>
            </a:rPr>
            <a:t> </a:t>
          </a:r>
          <a:endParaRPr lang="en-US" sz="1000" dirty="0">
            <a:latin typeface="Roboto"/>
          </a:endParaRPr>
        </a:p>
      </dgm:t>
    </dgm:pt>
    <dgm:pt modelId="{24C96CFB-CADA-4722-97D3-9B9EDF0BBB74}" type="parTrans" cxnId="{326621B1-43B1-4F32-9BC2-2FBA63702728}">
      <dgm:prSet/>
      <dgm:spPr/>
      <dgm:t>
        <a:bodyPr/>
        <a:lstStyle/>
        <a:p>
          <a:endParaRPr lang="es-ES"/>
        </a:p>
      </dgm:t>
    </dgm:pt>
    <dgm:pt modelId="{08A20284-92DF-44BE-B2CA-7A97F4B707BE}" type="sibTrans" cxnId="{326621B1-43B1-4F32-9BC2-2FBA63702728}">
      <dgm:prSet/>
      <dgm:spPr/>
      <dgm:t>
        <a:bodyPr/>
        <a:lstStyle/>
        <a:p>
          <a:endParaRPr lang="es-ES"/>
        </a:p>
      </dgm:t>
    </dgm:pt>
    <dgm:pt modelId="{D2809B91-ABC8-4E9A-AED8-CC8C92A3FD5D}">
      <dgm:prSet custT="1"/>
      <dgm:spPr/>
      <dgm:t>
        <a:bodyPr/>
        <a:lstStyle/>
        <a:p>
          <a:pPr rtl="0"/>
          <a:r>
            <a:rPr lang="es-MX" sz="1200" b="1" dirty="0" smtClean="0">
              <a:latin typeface="Roboto"/>
            </a:rPr>
            <a:t>Segundo</a:t>
          </a:r>
          <a:endParaRPr lang="en-US" sz="1400" b="1" dirty="0">
            <a:latin typeface="Roboto"/>
          </a:endParaRPr>
        </a:p>
      </dgm:t>
    </dgm:pt>
    <dgm:pt modelId="{AFBB3C9B-BBDD-44F3-A850-07C6618891BB}" type="parTrans" cxnId="{99410A19-2767-4DEF-A435-E934AB427618}">
      <dgm:prSet/>
      <dgm:spPr/>
      <dgm:t>
        <a:bodyPr/>
        <a:lstStyle/>
        <a:p>
          <a:endParaRPr lang="es-ES"/>
        </a:p>
      </dgm:t>
    </dgm:pt>
    <dgm:pt modelId="{BAE8F942-BC30-4529-AB0F-63947DB66629}" type="sibTrans" cxnId="{99410A19-2767-4DEF-A435-E934AB427618}">
      <dgm:prSet/>
      <dgm:spPr/>
      <dgm:t>
        <a:bodyPr/>
        <a:lstStyle/>
        <a:p>
          <a:endParaRPr lang="es-ES"/>
        </a:p>
      </dgm:t>
    </dgm:pt>
    <dgm:pt modelId="{8D4CE0E2-78C5-4EC4-991B-122534FCB507}">
      <dgm:prSet custT="1"/>
      <dgm:spPr/>
      <dgm:t>
        <a:bodyPr/>
        <a:lstStyle/>
        <a:p>
          <a:pPr rtl="0"/>
          <a:r>
            <a:rPr lang="es-ES" sz="1200" b="1" dirty="0" smtClean="0">
              <a:latin typeface="Roboto"/>
            </a:rPr>
            <a:t>Tercero</a:t>
          </a:r>
          <a:endParaRPr lang="en-US" sz="1200" b="1" dirty="0">
            <a:latin typeface="Roboto"/>
          </a:endParaRPr>
        </a:p>
      </dgm:t>
    </dgm:pt>
    <dgm:pt modelId="{989F0291-22EC-4F66-B518-D59963A019D5}" type="parTrans" cxnId="{3D11997C-52E5-4D20-8E86-80C95C4CA81B}">
      <dgm:prSet/>
      <dgm:spPr/>
      <dgm:t>
        <a:bodyPr/>
        <a:lstStyle/>
        <a:p>
          <a:endParaRPr lang="es-ES"/>
        </a:p>
      </dgm:t>
    </dgm:pt>
    <dgm:pt modelId="{C5DDAD05-3CA3-4558-AF75-531F6A682A07}" type="sibTrans" cxnId="{3D11997C-52E5-4D20-8E86-80C95C4CA81B}">
      <dgm:prSet/>
      <dgm:spPr/>
      <dgm:t>
        <a:bodyPr/>
        <a:lstStyle/>
        <a:p>
          <a:endParaRPr lang="es-ES"/>
        </a:p>
      </dgm:t>
    </dgm:pt>
    <dgm:pt modelId="{F3D4DB0B-B14F-43F2-A401-E1E0E5C785D9}">
      <dgm:prSet custT="1"/>
      <dgm:spPr/>
      <dgm:t>
        <a:bodyPr/>
        <a:lstStyle/>
        <a:p>
          <a:pPr rtl="0"/>
          <a:r>
            <a:rPr lang="es-ES" sz="1200" b="1" dirty="0" smtClean="0">
              <a:latin typeface="Roboto"/>
            </a:rPr>
            <a:t>Cuarto</a:t>
          </a:r>
          <a:endParaRPr lang="en-US" sz="1200" b="1" dirty="0">
            <a:latin typeface="Roboto"/>
          </a:endParaRPr>
        </a:p>
      </dgm:t>
    </dgm:pt>
    <dgm:pt modelId="{C9569FE1-5D5D-42E4-A689-755BD0BBDAA0}" type="parTrans" cxnId="{1644C1F3-B2FC-4BD4-ACA4-A718A3A9AA01}">
      <dgm:prSet/>
      <dgm:spPr/>
      <dgm:t>
        <a:bodyPr/>
        <a:lstStyle/>
        <a:p>
          <a:endParaRPr lang="es-ES"/>
        </a:p>
      </dgm:t>
    </dgm:pt>
    <dgm:pt modelId="{0CAF0EA6-E2F7-4B4B-A37A-114DA61BE4C8}" type="sibTrans" cxnId="{1644C1F3-B2FC-4BD4-ACA4-A718A3A9AA01}">
      <dgm:prSet/>
      <dgm:spPr/>
      <dgm:t>
        <a:bodyPr/>
        <a:lstStyle/>
        <a:p>
          <a:endParaRPr lang="es-ES"/>
        </a:p>
      </dgm:t>
    </dgm:pt>
    <dgm:pt modelId="{351B674A-9013-47D8-A392-641BB9E6B3FD}">
      <dgm:prSet custT="1"/>
      <dgm:spPr/>
      <dgm:t>
        <a:bodyPr/>
        <a:lstStyle/>
        <a:p>
          <a:pPr rtl="0"/>
          <a:r>
            <a:rPr lang="es-ES" sz="1200" b="1" dirty="0" smtClean="0">
              <a:latin typeface="Roboto"/>
            </a:rPr>
            <a:t>Quinto</a:t>
          </a:r>
          <a:endParaRPr lang="en-US" sz="500" dirty="0"/>
        </a:p>
      </dgm:t>
    </dgm:pt>
    <dgm:pt modelId="{94C1ADC8-07B6-4198-982B-1D35EA307A1D}" type="parTrans" cxnId="{F96AC078-4BCF-4883-8831-FF3BE592795B}">
      <dgm:prSet/>
      <dgm:spPr/>
      <dgm:t>
        <a:bodyPr/>
        <a:lstStyle/>
        <a:p>
          <a:endParaRPr lang="es-ES"/>
        </a:p>
      </dgm:t>
    </dgm:pt>
    <dgm:pt modelId="{9E2D5D9A-CBE5-4283-BE5C-7B135CC13ACD}" type="sibTrans" cxnId="{F96AC078-4BCF-4883-8831-FF3BE592795B}">
      <dgm:prSet/>
      <dgm:spPr/>
      <dgm:t>
        <a:bodyPr/>
        <a:lstStyle/>
        <a:p>
          <a:endParaRPr lang="es-ES"/>
        </a:p>
      </dgm:t>
    </dgm:pt>
    <dgm:pt modelId="{4CEBCDA3-6D7D-4C5A-84D7-FB727B61DF30}">
      <dgm:prSet/>
      <dgm:spPr/>
      <dgm:t>
        <a:bodyPr/>
        <a:lstStyle/>
        <a:p>
          <a:endParaRPr lang="es-ES" dirty="0"/>
        </a:p>
      </dgm:t>
    </dgm:pt>
    <dgm:pt modelId="{0EF9B39B-3592-4C53-BF39-DA6C7F934CFC}" type="parTrans" cxnId="{39CA4062-3DD8-4807-9F46-504FB1ED012C}">
      <dgm:prSet/>
      <dgm:spPr/>
      <dgm:t>
        <a:bodyPr/>
        <a:lstStyle/>
        <a:p>
          <a:endParaRPr lang="es-ES"/>
        </a:p>
      </dgm:t>
    </dgm:pt>
    <dgm:pt modelId="{C08CF59D-8B47-4D26-971F-3E57A1280B08}" type="sibTrans" cxnId="{39CA4062-3DD8-4807-9F46-504FB1ED012C}">
      <dgm:prSet/>
      <dgm:spPr/>
      <dgm:t>
        <a:bodyPr/>
        <a:lstStyle/>
        <a:p>
          <a:endParaRPr lang="es-ES"/>
        </a:p>
      </dgm:t>
    </dgm:pt>
    <dgm:pt modelId="{0BA6D08F-0F2B-4FDA-BFFF-941C522C676B}">
      <dgm:prSet/>
      <dgm:spPr/>
      <dgm:t>
        <a:bodyPr/>
        <a:lstStyle/>
        <a:p>
          <a:pPr rtl="0"/>
          <a:r>
            <a:rPr lang="es-MX" dirty="0" smtClean="0">
              <a:latin typeface="Roboto"/>
            </a:rPr>
            <a:t>Fortalecimiento</a:t>
          </a:r>
          <a:r>
            <a:rPr lang="en-US" dirty="0" smtClean="0">
              <a:latin typeface="Roboto"/>
            </a:rPr>
            <a:t> de </a:t>
          </a:r>
          <a:r>
            <a:rPr lang="es-MX" dirty="0" smtClean="0">
              <a:latin typeface="Roboto"/>
            </a:rPr>
            <a:t>entornos</a:t>
          </a:r>
          <a:r>
            <a:rPr lang="en-US" dirty="0" smtClean="0">
              <a:latin typeface="Roboto"/>
            </a:rPr>
            <a:t> </a:t>
          </a:r>
          <a:r>
            <a:rPr lang="es-MX" dirty="0" smtClean="0">
              <a:latin typeface="Roboto"/>
            </a:rPr>
            <a:t>escolares</a:t>
          </a:r>
          <a:r>
            <a:rPr lang="en-US" dirty="0" smtClean="0">
              <a:latin typeface="Roboto"/>
            </a:rPr>
            <a:t> </a:t>
          </a:r>
          <a:r>
            <a:rPr lang="es-MX" dirty="0" smtClean="0">
              <a:latin typeface="Roboto"/>
            </a:rPr>
            <a:t>seguros</a:t>
          </a:r>
          <a:r>
            <a:rPr lang="en-US" dirty="0" smtClean="0">
              <a:latin typeface="Roboto"/>
            </a:rPr>
            <a:t>.</a:t>
          </a:r>
          <a:endParaRPr lang="es-ES" dirty="0">
            <a:latin typeface="Roboto"/>
          </a:endParaRPr>
        </a:p>
      </dgm:t>
    </dgm:pt>
    <dgm:pt modelId="{2656B97C-4D0D-42BA-9DC7-430E84629AFA}" type="parTrans" cxnId="{51131909-D13D-4D02-B610-14042E60B338}">
      <dgm:prSet/>
      <dgm:spPr/>
      <dgm:t>
        <a:bodyPr/>
        <a:lstStyle/>
        <a:p>
          <a:endParaRPr lang="es-ES"/>
        </a:p>
      </dgm:t>
    </dgm:pt>
    <dgm:pt modelId="{4E1654CA-AA4C-444E-9BD8-A69B9EF7AC38}" type="sibTrans" cxnId="{51131909-D13D-4D02-B610-14042E60B338}">
      <dgm:prSet/>
      <dgm:spPr/>
      <dgm:t>
        <a:bodyPr/>
        <a:lstStyle/>
        <a:p>
          <a:endParaRPr lang="es-ES"/>
        </a:p>
      </dgm:t>
    </dgm:pt>
    <dgm:pt modelId="{F2F173D4-B656-4EE4-8A35-149CE33781B4}">
      <dgm:prSet/>
      <dgm:spPr/>
      <dgm:t>
        <a:bodyPr/>
        <a:lstStyle/>
        <a:p>
          <a:pPr rtl="0"/>
          <a:r>
            <a:rPr lang="es-MX" dirty="0" smtClean="0">
              <a:latin typeface="Roboto"/>
            </a:rPr>
            <a:t>Derechos</a:t>
          </a:r>
          <a:r>
            <a:rPr lang="en-US" dirty="0" smtClean="0">
              <a:latin typeface="Roboto"/>
            </a:rPr>
            <a:t> y </a:t>
          </a:r>
          <a:r>
            <a:rPr lang="es-MX" dirty="0" smtClean="0">
              <a:latin typeface="Roboto"/>
            </a:rPr>
            <a:t>Obligaciones</a:t>
          </a:r>
          <a:r>
            <a:rPr lang="en-US" dirty="0" smtClean="0">
              <a:latin typeface="Roboto"/>
            </a:rPr>
            <a:t> de </a:t>
          </a:r>
          <a:r>
            <a:rPr lang="es-MX" dirty="0" smtClean="0">
              <a:latin typeface="Roboto"/>
            </a:rPr>
            <a:t>los</a:t>
          </a:r>
          <a:r>
            <a:rPr lang="en-US" dirty="0" smtClean="0">
              <a:latin typeface="Roboto"/>
            </a:rPr>
            <a:t>         </a:t>
          </a:r>
          <a:r>
            <a:rPr lang="es-MX" dirty="0" smtClean="0">
              <a:latin typeface="Roboto"/>
            </a:rPr>
            <a:t>integrantes</a:t>
          </a:r>
          <a:r>
            <a:rPr lang="en-US" dirty="0" smtClean="0">
              <a:latin typeface="Roboto"/>
            </a:rPr>
            <a:t> de la </a:t>
          </a:r>
          <a:r>
            <a:rPr lang="es-MX" dirty="0" smtClean="0">
              <a:latin typeface="Roboto"/>
            </a:rPr>
            <a:t>comunidad</a:t>
          </a:r>
          <a:r>
            <a:rPr lang="en-US" dirty="0" smtClean="0">
              <a:latin typeface="Roboto"/>
            </a:rPr>
            <a:t> educative.</a:t>
          </a:r>
          <a:endParaRPr lang="es-ES" dirty="0">
            <a:latin typeface="Roboto"/>
          </a:endParaRPr>
        </a:p>
      </dgm:t>
    </dgm:pt>
    <dgm:pt modelId="{3EAEEA47-4157-4384-B356-46125F3F3D5E}" type="parTrans" cxnId="{9DE112CB-D72B-4293-AF23-EA0F2A331F2B}">
      <dgm:prSet/>
      <dgm:spPr/>
      <dgm:t>
        <a:bodyPr/>
        <a:lstStyle/>
        <a:p>
          <a:endParaRPr lang="es-ES"/>
        </a:p>
      </dgm:t>
    </dgm:pt>
    <dgm:pt modelId="{E167BC5B-61C0-4DA0-977A-7A0B43B3B915}" type="sibTrans" cxnId="{9DE112CB-D72B-4293-AF23-EA0F2A331F2B}">
      <dgm:prSet/>
      <dgm:spPr/>
      <dgm:t>
        <a:bodyPr/>
        <a:lstStyle/>
        <a:p>
          <a:endParaRPr lang="es-ES"/>
        </a:p>
      </dgm:t>
    </dgm:pt>
    <dgm:pt modelId="{F469D763-6464-4BAC-B0DD-F1C3E6158F3F}">
      <dgm:prSet/>
      <dgm:spPr/>
      <dgm:t>
        <a:bodyPr/>
        <a:lstStyle/>
        <a:p>
          <a:r>
            <a:rPr lang="es-ES" dirty="0" smtClean="0">
              <a:latin typeface="Roboto"/>
            </a:rPr>
            <a:t>Objeto y Aplicación del Protocolo.</a:t>
          </a:r>
          <a:endParaRPr lang="es-ES" dirty="0">
            <a:latin typeface="Roboto"/>
          </a:endParaRPr>
        </a:p>
      </dgm:t>
    </dgm:pt>
    <dgm:pt modelId="{EAE2094B-F230-475E-94D8-69776EA196D1}" type="parTrans" cxnId="{E19009D9-7644-41E6-BBC5-1F8D7DB26863}">
      <dgm:prSet/>
      <dgm:spPr/>
      <dgm:t>
        <a:bodyPr/>
        <a:lstStyle/>
        <a:p>
          <a:endParaRPr lang="es-ES"/>
        </a:p>
      </dgm:t>
    </dgm:pt>
    <dgm:pt modelId="{4823AE8A-1260-4A65-AAA5-ABFD9A9E222C}" type="sibTrans" cxnId="{E19009D9-7644-41E6-BBC5-1F8D7DB26863}">
      <dgm:prSet/>
      <dgm:spPr/>
      <dgm:t>
        <a:bodyPr/>
        <a:lstStyle/>
        <a:p>
          <a:endParaRPr lang="es-ES"/>
        </a:p>
      </dgm:t>
    </dgm:pt>
    <dgm:pt modelId="{2B626C4A-DACB-4C75-A74A-02DEB111427E}">
      <dgm:prSet/>
      <dgm:spPr/>
      <dgm:t>
        <a:bodyPr/>
        <a:lstStyle/>
        <a:p>
          <a:r>
            <a:rPr lang="es-MX" dirty="0" smtClean="0">
              <a:latin typeface="Roboto"/>
            </a:rPr>
            <a:t>Recomendaciones</a:t>
          </a:r>
          <a:r>
            <a:rPr lang="en-US" dirty="0" smtClean="0">
              <a:latin typeface="Roboto"/>
            </a:rPr>
            <a:t> para la </a:t>
          </a:r>
          <a:r>
            <a:rPr lang="es-MX" dirty="0" smtClean="0">
              <a:latin typeface="Roboto"/>
            </a:rPr>
            <a:t>prevención</a:t>
          </a:r>
          <a:r>
            <a:rPr lang="en-US" dirty="0" smtClean="0">
              <a:latin typeface="Roboto"/>
            </a:rPr>
            <a:t>, </a:t>
          </a:r>
          <a:r>
            <a:rPr lang="es-MX" dirty="0" smtClean="0">
              <a:latin typeface="Roboto"/>
            </a:rPr>
            <a:t>atención</a:t>
          </a:r>
          <a:r>
            <a:rPr lang="en-US" dirty="0" smtClean="0">
              <a:latin typeface="Roboto"/>
            </a:rPr>
            <a:t> y </a:t>
          </a:r>
          <a:r>
            <a:rPr lang="es-MX" dirty="0" smtClean="0">
              <a:latin typeface="Roboto"/>
            </a:rPr>
            <a:t>seguimiento</a:t>
          </a:r>
          <a:r>
            <a:rPr lang="en-US" dirty="0" smtClean="0">
              <a:latin typeface="Roboto"/>
            </a:rPr>
            <a:t> de </a:t>
          </a:r>
          <a:r>
            <a:rPr lang="es-MX" dirty="0" smtClean="0">
              <a:latin typeface="Roboto"/>
            </a:rPr>
            <a:t>riesgos</a:t>
          </a:r>
          <a:r>
            <a:rPr lang="en-US" dirty="0" smtClean="0">
              <a:latin typeface="Roboto"/>
            </a:rPr>
            <a:t> </a:t>
          </a:r>
          <a:r>
            <a:rPr lang="es-MX" dirty="0" smtClean="0">
              <a:latin typeface="Roboto"/>
            </a:rPr>
            <a:t>escolares</a:t>
          </a:r>
          <a:r>
            <a:rPr lang="en-US" dirty="0" smtClean="0"/>
            <a:t>.</a:t>
          </a:r>
          <a:endParaRPr lang="es-ES" dirty="0"/>
        </a:p>
      </dgm:t>
    </dgm:pt>
    <dgm:pt modelId="{374CD8E7-E10C-4E95-B99A-139ED494BD31}" type="parTrans" cxnId="{0D526B6F-639B-46BE-8E58-9B991B989E85}">
      <dgm:prSet/>
      <dgm:spPr/>
      <dgm:t>
        <a:bodyPr/>
        <a:lstStyle/>
        <a:p>
          <a:endParaRPr lang="es-ES"/>
        </a:p>
      </dgm:t>
    </dgm:pt>
    <dgm:pt modelId="{804118CE-7AAD-43CD-AC15-5F4E6D01E60D}" type="sibTrans" cxnId="{0D526B6F-639B-46BE-8E58-9B991B989E85}">
      <dgm:prSet/>
      <dgm:spPr/>
      <dgm:t>
        <a:bodyPr/>
        <a:lstStyle/>
        <a:p>
          <a:endParaRPr lang="es-ES"/>
        </a:p>
      </dgm:t>
    </dgm:pt>
    <dgm:pt modelId="{4EF43BC0-6ABF-4A06-AAA9-E96030A709E2}">
      <dgm:prSet/>
      <dgm:spPr/>
      <dgm:t>
        <a:bodyPr/>
        <a:lstStyle/>
        <a:p>
          <a:r>
            <a:rPr lang="es-ES" dirty="0" smtClean="0">
              <a:latin typeface="Roboto"/>
            </a:rPr>
            <a:t>De los comités</a:t>
          </a:r>
          <a:endParaRPr lang="es-ES" dirty="0">
            <a:latin typeface="Roboto"/>
          </a:endParaRPr>
        </a:p>
      </dgm:t>
    </dgm:pt>
    <dgm:pt modelId="{FC5BA369-7CB0-4ED3-A276-24086813D503}" type="parTrans" cxnId="{DF75E7D1-3498-415B-9842-811C1C7FF9AD}">
      <dgm:prSet/>
      <dgm:spPr/>
      <dgm:t>
        <a:bodyPr/>
        <a:lstStyle/>
        <a:p>
          <a:endParaRPr lang="es-ES"/>
        </a:p>
      </dgm:t>
    </dgm:pt>
    <dgm:pt modelId="{45AE67DB-6198-4E56-8490-681608045D53}" type="sibTrans" cxnId="{DF75E7D1-3498-415B-9842-811C1C7FF9AD}">
      <dgm:prSet/>
      <dgm:spPr/>
      <dgm:t>
        <a:bodyPr/>
        <a:lstStyle/>
        <a:p>
          <a:endParaRPr lang="es-ES"/>
        </a:p>
      </dgm:t>
    </dgm:pt>
    <dgm:pt modelId="{41A86CDD-E042-4208-B37A-F3816264C762}" type="pres">
      <dgm:prSet presAssocID="{7C2C7A8B-1CFC-48F7-BCA2-53A59FF7C33C}" presName="linearFlow" presStyleCnt="0">
        <dgm:presLayoutVars>
          <dgm:dir/>
          <dgm:animLvl val="lvl"/>
          <dgm:resizeHandles val="exact"/>
        </dgm:presLayoutVars>
      </dgm:prSet>
      <dgm:spPr/>
      <dgm:t>
        <a:bodyPr/>
        <a:lstStyle/>
        <a:p>
          <a:endParaRPr lang="es-ES"/>
        </a:p>
      </dgm:t>
    </dgm:pt>
    <dgm:pt modelId="{5BE09E27-C27F-4AC8-97AF-1A33A2AC0158}" type="pres">
      <dgm:prSet presAssocID="{3800ABFF-2E6D-4FAB-9134-211CBC22B7D0}" presName="composite" presStyleCnt="0"/>
      <dgm:spPr/>
      <dgm:t>
        <a:bodyPr/>
        <a:lstStyle/>
        <a:p>
          <a:endParaRPr lang="es-ES"/>
        </a:p>
      </dgm:t>
    </dgm:pt>
    <dgm:pt modelId="{97486F29-64AA-4D09-9FD3-83917DC7B8D9}" type="pres">
      <dgm:prSet presAssocID="{3800ABFF-2E6D-4FAB-9134-211CBC22B7D0}" presName="parentText" presStyleLbl="alignNode1" presStyleIdx="0" presStyleCnt="5">
        <dgm:presLayoutVars>
          <dgm:chMax val="1"/>
          <dgm:bulletEnabled val="1"/>
        </dgm:presLayoutVars>
      </dgm:prSet>
      <dgm:spPr/>
      <dgm:t>
        <a:bodyPr/>
        <a:lstStyle/>
        <a:p>
          <a:endParaRPr lang="es-ES"/>
        </a:p>
      </dgm:t>
    </dgm:pt>
    <dgm:pt modelId="{9D629201-794C-4AED-B916-9ABC3E3352D8}" type="pres">
      <dgm:prSet presAssocID="{3800ABFF-2E6D-4FAB-9134-211CBC22B7D0}" presName="descendantText" presStyleLbl="alignAcc1" presStyleIdx="0" presStyleCnt="5">
        <dgm:presLayoutVars>
          <dgm:bulletEnabled val="1"/>
        </dgm:presLayoutVars>
      </dgm:prSet>
      <dgm:spPr/>
      <dgm:t>
        <a:bodyPr/>
        <a:lstStyle/>
        <a:p>
          <a:endParaRPr lang="es-ES"/>
        </a:p>
      </dgm:t>
    </dgm:pt>
    <dgm:pt modelId="{598DA54C-FBBB-4068-B7B4-CF8AA5A0C346}" type="pres">
      <dgm:prSet presAssocID="{08A20284-92DF-44BE-B2CA-7A97F4B707BE}" presName="sp" presStyleCnt="0"/>
      <dgm:spPr/>
      <dgm:t>
        <a:bodyPr/>
        <a:lstStyle/>
        <a:p>
          <a:endParaRPr lang="es-ES"/>
        </a:p>
      </dgm:t>
    </dgm:pt>
    <dgm:pt modelId="{36F67CBB-4D79-434F-A9A1-506814BA2C57}" type="pres">
      <dgm:prSet presAssocID="{D2809B91-ABC8-4E9A-AED8-CC8C92A3FD5D}" presName="composite" presStyleCnt="0"/>
      <dgm:spPr/>
      <dgm:t>
        <a:bodyPr/>
        <a:lstStyle/>
        <a:p>
          <a:endParaRPr lang="es-ES"/>
        </a:p>
      </dgm:t>
    </dgm:pt>
    <dgm:pt modelId="{08186D1B-4151-4A03-8371-14D9EA1E0273}" type="pres">
      <dgm:prSet presAssocID="{D2809B91-ABC8-4E9A-AED8-CC8C92A3FD5D}" presName="parentText" presStyleLbl="alignNode1" presStyleIdx="1" presStyleCnt="5" custLinFactNeighborY="0">
        <dgm:presLayoutVars>
          <dgm:chMax val="1"/>
          <dgm:bulletEnabled val="1"/>
        </dgm:presLayoutVars>
      </dgm:prSet>
      <dgm:spPr/>
      <dgm:t>
        <a:bodyPr/>
        <a:lstStyle/>
        <a:p>
          <a:endParaRPr lang="es-ES"/>
        </a:p>
      </dgm:t>
    </dgm:pt>
    <dgm:pt modelId="{6F5BF59C-1ABC-4B2C-9ED5-7BB1856B4AC5}" type="pres">
      <dgm:prSet presAssocID="{D2809B91-ABC8-4E9A-AED8-CC8C92A3FD5D}" presName="descendantText" presStyleLbl="alignAcc1" presStyleIdx="1" presStyleCnt="5">
        <dgm:presLayoutVars>
          <dgm:bulletEnabled val="1"/>
        </dgm:presLayoutVars>
      </dgm:prSet>
      <dgm:spPr/>
      <dgm:t>
        <a:bodyPr/>
        <a:lstStyle/>
        <a:p>
          <a:endParaRPr lang="es-ES"/>
        </a:p>
      </dgm:t>
    </dgm:pt>
    <dgm:pt modelId="{E78275ED-F7C3-40D9-AD6C-84C9CC8C2419}" type="pres">
      <dgm:prSet presAssocID="{BAE8F942-BC30-4529-AB0F-63947DB66629}" presName="sp" presStyleCnt="0"/>
      <dgm:spPr/>
      <dgm:t>
        <a:bodyPr/>
        <a:lstStyle/>
        <a:p>
          <a:endParaRPr lang="es-ES"/>
        </a:p>
      </dgm:t>
    </dgm:pt>
    <dgm:pt modelId="{04BD986C-7A32-435A-8753-A17472AE074C}" type="pres">
      <dgm:prSet presAssocID="{8D4CE0E2-78C5-4EC4-991B-122534FCB507}" presName="composite" presStyleCnt="0"/>
      <dgm:spPr/>
      <dgm:t>
        <a:bodyPr/>
        <a:lstStyle/>
        <a:p>
          <a:endParaRPr lang="es-ES"/>
        </a:p>
      </dgm:t>
    </dgm:pt>
    <dgm:pt modelId="{8F3CAB14-D0CB-47E5-8741-2DFECBD6AF46}" type="pres">
      <dgm:prSet presAssocID="{8D4CE0E2-78C5-4EC4-991B-122534FCB507}" presName="parentText" presStyleLbl="alignNode1" presStyleIdx="2" presStyleCnt="5">
        <dgm:presLayoutVars>
          <dgm:chMax val="1"/>
          <dgm:bulletEnabled val="1"/>
        </dgm:presLayoutVars>
      </dgm:prSet>
      <dgm:spPr/>
      <dgm:t>
        <a:bodyPr/>
        <a:lstStyle/>
        <a:p>
          <a:endParaRPr lang="es-ES"/>
        </a:p>
      </dgm:t>
    </dgm:pt>
    <dgm:pt modelId="{6F8D1734-6F5D-47B6-9D96-9BFFFDCCD006}" type="pres">
      <dgm:prSet presAssocID="{8D4CE0E2-78C5-4EC4-991B-122534FCB507}" presName="descendantText" presStyleLbl="alignAcc1" presStyleIdx="2" presStyleCnt="5">
        <dgm:presLayoutVars>
          <dgm:bulletEnabled val="1"/>
        </dgm:presLayoutVars>
      </dgm:prSet>
      <dgm:spPr/>
      <dgm:t>
        <a:bodyPr/>
        <a:lstStyle/>
        <a:p>
          <a:endParaRPr lang="es-ES"/>
        </a:p>
      </dgm:t>
    </dgm:pt>
    <dgm:pt modelId="{F5533C9E-A336-4BD0-AC8A-D4372783D8BB}" type="pres">
      <dgm:prSet presAssocID="{C5DDAD05-3CA3-4558-AF75-531F6A682A07}" presName="sp" presStyleCnt="0"/>
      <dgm:spPr/>
      <dgm:t>
        <a:bodyPr/>
        <a:lstStyle/>
        <a:p>
          <a:endParaRPr lang="es-ES"/>
        </a:p>
      </dgm:t>
    </dgm:pt>
    <dgm:pt modelId="{347C459E-78C4-4E2A-B31A-000C247F4BEE}" type="pres">
      <dgm:prSet presAssocID="{F3D4DB0B-B14F-43F2-A401-E1E0E5C785D9}" presName="composite" presStyleCnt="0"/>
      <dgm:spPr/>
      <dgm:t>
        <a:bodyPr/>
        <a:lstStyle/>
        <a:p>
          <a:endParaRPr lang="es-ES"/>
        </a:p>
      </dgm:t>
    </dgm:pt>
    <dgm:pt modelId="{95504444-EC72-40FA-8F25-7034C691EFE3}" type="pres">
      <dgm:prSet presAssocID="{F3D4DB0B-B14F-43F2-A401-E1E0E5C785D9}" presName="parentText" presStyleLbl="alignNode1" presStyleIdx="3" presStyleCnt="5">
        <dgm:presLayoutVars>
          <dgm:chMax val="1"/>
          <dgm:bulletEnabled val="1"/>
        </dgm:presLayoutVars>
      </dgm:prSet>
      <dgm:spPr/>
      <dgm:t>
        <a:bodyPr/>
        <a:lstStyle/>
        <a:p>
          <a:endParaRPr lang="es-ES"/>
        </a:p>
      </dgm:t>
    </dgm:pt>
    <dgm:pt modelId="{EB96BAC6-CDE5-475B-BE6C-AB05D38CEFE3}" type="pres">
      <dgm:prSet presAssocID="{F3D4DB0B-B14F-43F2-A401-E1E0E5C785D9}" presName="descendantText" presStyleLbl="alignAcc1" presStyleIdx="3" presStyleCnt="5">
        <dgm:presLayoutVars>
          <dgm:bulletEnabled val="1"/>
        </dgm:presLayoutVars>
      </dgm:prSet>
      <dgm:spPr/>
      <dgm:t>
        <a:bodyPr/>
        <a:lstStyle/>
        <a:p>
          <a:endParaRPr lang="es-ES"/>
        </a:p>
      </dgm:t>
    </dgm:pt>
    <dgm:pt modelId="{76C7F4F4-FA19-4C70-A700-1929A71BD120}" type="pres">
      <dgm:prSet presAssocID="{0CAF0EA6-E2F7-4B4B-A37A-114DA61BE4C8}" presName="sp" presStyleCnt="0"/>
      <dgm:spPr/>
      <dgm:t>
        <a:bodyPr/>
        <a:lstStyle/>
        <a:p>
          <a:endParaRPr lang="es-ES"/>
        </a:p>
      </dgm:t>
    </dgm:pt>
    <dgm:pt modelId="{48DA9309-FF0A-44D7-AFFD-4AB8EA023DE7}" type="pres">
      <dgm:prSet presAssocID="{351B674A-9013-47D8-A392-641BB9E6B3FD}" presName="composite" presStyleCnt="0"/>
      <dgm:spPr/>
      <dgm:t>
        <a:bodyPr/>
        <a:lstStyle/>
        <a:p>
          <a:endParaRPr lang="es-ES"/>
        </a:p>
      </dgm:t>
    </dgm:pt>
    <dgm:pt modelId="{E64B7A6B-C449-4CBE-9FF0-39AC5420F2BD}" type="pres">
      <dgm:prSet presAssocID="{351B674A-9013-47D8-A392-641BB9E6B3FD}" presName="parentText" presStyleLbl="alignNode1" presStyleIdx="4" presStyleCnt="5" custLinFactNeighborX="-1387" custLinFactNeighborY="4855">
        <dgm:presLayoutVars>
          <dgm:chMax val="1"/>
          <dgm:bulletEnabled val="1"/>
        </dgm:presLayoutVars>
      </dgm:prSet>
      <dgm:spPr/>
      <dgm:t>
        <a:bodyPr/>
        <a:lstStyle/>
        <a:p>
          <a:endParaRPr lang="es-ES"/>
        </a:p>
      </dgm:t>
    </dgm:pt>
    <dgm:pt modelId="{8BBEC21F-CF8E-410D-9C25-7D424138F613}" type="pres">
      <dgm:prSet presAssocID="{351B674A-9013-47D8-A392-641BB9E6B3FD}" presName="descendantText" presStyleLbl="alignAcc1" presStyleIdx="4" presStyleCnt="5">
        <dgm:presLayoutVars>
          <dgm:bulletEnabled val="1"/>
        </dgm:presLayoutVars>
      </dgm:prSet>
      <dgm:spPr/>
      <dgm:t>
        <a:bodyPr/>
        <a:lstStyle/>
        <a:p>
          <a:endParaRPr lang="es-ES"/>
        </a:p>
      </dgm:t>
    </dgm:pt>
  </dgm:ptLst>
  <dgm:cxnLst>
    <dgm:cxn modelId="{EE18F90F-2816-4E6D-A565-ED2451B0C024}" type="presOf" srcId="{4CEBCDA3-6D7D-4C5A-84D7-FB727B61DF30}" destId="{9D629201-794C-4AED-B916-9ABC3E3352D8}" srcOrd="0" destOrd="0" presId="urn:microsoft.com/office/officeart/2005/8/layout/chevron2"/>
    <dgm:cxn modelId="{37B16CEB-3133-4A5D-9A1F-33C79FABBE65}" type="presOf" srcId="{F3D4DB0B-B14F-43F2-A401-E1E0E5C785D9}" destId="{95504444-EC72-40FA-8F25-7034C691EFE3}" srcOrd="0" destOrd="0" presId="urn:microsoft.com/office/officeart/2005/8/layout/chevron2"/>
    <dgm:cxn modelId="{DA2C7E2A-D160-4C97-939D-E7078C4C5466}" type="presOf" srcId="{3800ABFF-2E6D-4FAB-9134-211CBC22B7D0}" destId="{97486F29-64AA-4D09-9FD3-83917DC7B8D9}" srcOrd="0" destOrd="0" presId="urn:microsoft.com/office/officeart/2005/8/layout/chevron2"/>
    <dgm:cxn modelId="{1644C1F3-B2FC-4BD4-ACA4-A718A3A9AA01}" srcId="{7C2C7A8B-1CFC-48F7-BCA2-53A59FF7C33C}" destId="{F3D4DB0B-B14F-43F2-A401-E1E0E5C785D9}" srcOrd="3" destOrd="0" parTransId="{C9569FE1-5D5D-42E4-A689-755BD0BBDAA0}" sibTransId="{0CAF0EA6-E2F7-4B4B-A37A-114DA61BE4C8}"/>
    <dgm:cxn modelId="{9DE112CB-D72B-4293-AF23-EA0F2A331F2B}" srcId="{D2809B91-ABC8-4E9A-AED8-CC8C92A3FD5D}" destId="{F2F173D4-B656-4EE4-8A35-149CE33781B4}" srcOrd="0" destOrd="0" parTransId="{3EAEEA47-4157-4384-B356-46125F3F3D5E}" sibTransId="{E167BC5B-61C0-4DA0-977A-7A0B43B3B915}"/>
    <dgm:cxn modelId="{DF75E7D1-3498-415B-9842-811C1C7FF9AD}" srcId="{351B674A-9013-47D8-A392-641BB9E6B3FD}" destId="{4EF43BC0-6ABF-4A06-AAA9-E96030A709E2}" srcOrd="0" destOrd="0" parTransId="{FC5BA369-7CB0-4ED3-A276-24086813D503}" sibTransId="{45AE67DB-6198-4E56-8490-681608045D53}"/>
    <dgm:cxn modelId="{3D11997C-52E5-4D20-8E86-80C95C4CA81B}" srcId="{7C2C7A8B-1CFC-48F7-BCA2-53A59FF7C33C}" destId="{8D4CE0E2-78C5-4EC4-991B-122534FCB507}" srcOrd="2" destOrd="0" parTransId="{989F0291-22EC-4F66-B518-D59963A019D5}" sibTransId="{C5DDAD05-3CA3-4558-AF75-531F6A682A07}"/>
    <dgm:cxn modelId="{1C46BF9D-703E-444A-8797-60162BE9DBC3}" type="presOf" srcId="{4EF43BC0-6ABF-4A06-AAA9-E96030A709E2}" destId="{8BBEC21F-CF8E-410D-9C25-7D424138F613}" srcOrd="0" destOrd="0" presId="urn:microsoft.com/office/officeart/2005/8/layout/chevron2"/>
    <dgm:cxn modelId="{3265A5FD-B5F6-4F99-B317-FB309D668C5F}" type="presOf" srcId="{0BA6D08F-0F2B-4FDA-BFFF-941C522C676B}" destId="{6F8D1734-6F5D-47B6-9D96-9BFFFDCCD006}" srcOrd="0" destOrd="0" presId="urn:microsoft.com/office/officeart/2005/8/layout/chevron2"/>
    <dgm:cxn modelId="{0D526B6F-639B-46BE-8E58-9B991B989E85}" srcId="{F3D4DB0B-B14F-43F2-A401-E1E0E5C785D9}" destId="{2B626C4A-DACB-4C75-A74A-02DEB111427E}" srcOrd="0" destOrd="0" parTransId="{374CD8E7-E10C-4E95-B99A-139ED494BD31}" sibTransId="{804118CE-7AAD-43CD-AC15-5F4E6D01E60D}"/>
    <dgm:cxn modelId="{6FA90B60-8F37-4CA5-8CA6-D21DEBAA9C00}" type="presOf" srcId="{351B674A-9013-47D8-A392-641BB9E6B3FD}" destId="{E64B7A6B-C449-4CBE-9FF0-39AC5420F2BD}" srcOrd="0" destOrd="0" presId="urn:microsoft.com/office/officeart/2005/8/layout/chevron2"/>
    <dgm:cxn modelId="{5C772C55-F602-4B85-A0C1-E5E6130E4686}" type="presOf" srcId="{D2809B91-ABC8-4E9A-AED8-CC8C92A3FD5D}" destId="{08186D1B-4151-4A03-8371-14D9EA1E0273}" srcOrd="0" destOrd="0" presId="urn:microsoft.com/office/officeart/2005/8/layout/chevron2"/>
    <dgm:cxn modelId="{DEE934CF-2824-410E-AB0A-AE00AFB5004E}" type="presOf" srcId="{7C2C7A8B-1CFC-48F7-BCA2-53A59FF7C33C}" destId="{41A86CDD-E042-4208-B37A-F3816264C762}" srcOrd="0" destOrd="0" presId="urn:microsoft.com/office/officeart/2005/8/layout/chevron2"/>
    <dgm:cxn modelId="{99410A19-2767-4DEF-A435-E934AB427618}" srcId="{7C2C7A8B-1CFC-48F7-BCA2-53A59FF7C33C}" destId="{D2809B91-ABC8-4E9A-AED8-CC8C92A3FD5D}" srcOrd="1" destOrd="0" parTransId="{AFBB3C9B-BBDD-44F3-A850-07C6618891BB}" sibTransId="{BAE8F942-BC30-4529-AB0F-63947DB66629}"/>
    <dgm:cxn modelId="{39CA4062-3DD8-4807-9F46-504FB1ED012C}" srcId="{3800ABFF-2E6D-4FAB-9134-211CBC22B7D0}" destId="{4CEBCDA3-6D7D-4C5A-84D7-FB727B61DF30}" srcOrd="0" destOrd="0" parTransId="{0EF9B39B-3592-4C53-BF39-DA6C7F934CFC}" sibTransId="{C08CF59D-8B47-4D26-971F-3E57A1280B08}"/>
    <dgm:cxn modelId="{12EC6CD1-6423-4D8A-96EC-697B0DCA40D2}" type="presOf" srcId="{2B626C4A-DACB-4C75-A74A-02DEB111427E}" destId="{EB96BAC6-CDE5-475B-BE6C-AB05D38CEFE3}" srcOrd="0" destOrd="0" presId="urn:microsoft.com/office/officeart/2005/8/layout/chevron2"/>
    <dgm:cxn modelId="{F96AC078-4BCF-4883-8831-FF3BE592795B}" srcId="{7C2C7A8B-1CFC-48F7-BCA2-53A59FF7C33C}" destId="{351B674A-9013-47D8-A392-641BB9E6B3FD}" srcOrd="4" destOrd="0" parTransId="{94C1ADC8-07B6-4198-982B-1D35EA307A1D}" sibTransId="{9E2D5D9A-CBE5-4283-BE5C-7B135CC13ACD}"/>
    <dgm:cxn modelId="{9D82C56E-202C-435D-85BA-4EB11F4B6C6F}" type="presOf" srcId="{F469D763-6464-4BAC-B0DD-F1C3E6158F3F}" destId="{9D629201-794C-4AED-B916-9ABC3E3352D8}" srcOrd="0" destOrd="1" presId="urn:microsoft.com/office/officeart/2005/8/layout/chevron2"/>
    <dgm:cxn modelId="{E19009D9-7644-41E6-BBC5-1F8D7DB26863}" srcId="{3800ABFF-2E6D-4FAB-9134-211CBC22B7D0}" destId="{F469D763-6464-4BAC-B0DD-F1C3E6158F3F}" srcOrd="1" destOrd="0" parTransId="{EAE2094B-F230-475E-94D8-69776EA196D1}" sibTransId="{4823AE8A-1260-4A65-AAA5-ABFD9A9E222C}"/>
    <dgm:cxn modelId="{51131909-D13D-4D02-B610-14042E60B338}" srcId="{8D4CE0E2-78C5-4EC4-991B-122534FCB507}" destId="{0BA6D08F-0F2B-4FDA-BFFF-941C522C676B}" srcOrd="0" destOrd="0" parTransId="{2656B97C-4D0D-42BA-9DC7-430E84629AFA}" sibTransId="{4E1654CA-AA4C-444E-9BD8-A69B9EF7AC38}"/>
    <dgm:cxn modelId="{326621B1-43B1-4F32-9BC2-2FBA63702728}" srcId="{7C2C7A8B-1CFC-48F7-BCA2-53A59FF7C33C}" destId="{3800ABFF-2E6D-4FAB-9134-211CBC22B7D0}" srcOrd="0" destOrd="0" parTransId="{24C96CFB-CADA-4722-97D3-9B9EDF0BBB74}" sibTransId="{08A20284-92DF-44BE-B2CA-7A97F4B707BE}"/>
    <dgm:cxn modelId="{4ECC54E1-84AC-47C1-AA13-53EA71799FB4}" type="presOf" srcId="{8D4CE0E2-78C5-4EC4-991B-122534FCB507}" destId="{8F3CAB14-D0CB-47E5-8741-2DFECBD6AF46}" srcOrd="0" destOrd="0" presId="urn:microsoft.com/office/officeart/2005/8/layout/chevron2"/>
    <dgm:cxn modelId="{05DFF197-458F-4BD1-B714-1B2747D3D4E7}" type="presOf" srcId="{F2F173D4-B656-4EE4-8A35-149CE33781B4}" destId="{6F5BF59C-1ABC-4B2C-9ED5-7BB1856B4AC5}" srcOrd="0" destOrd="0" presId="urn:microsoft.com/office/officeart/2005/8/layout/chevron2"/>
    <dgm:cxn modelId="{AECEABCB-6B21-42B3-A5AF-68CFEB1D0E2C}" type="presParOf" srcId="{41A86CDD-E042-4208-B37A-F3816264C762}" destId="{5BE09E27-C27F-4AC8-97AF-1A33A2AC0158}" srcOrd="0" destOrd="0" presId="urn:microsoft.com/office/officeart/2005/8/layout/chevron2"/>
    <dgm:cxn modelId="{53143BA3-4C00-440D-9820-2F6ED2CA532E}" type="presParOf" srcId="{5BE09E27-C27F-4AC8-97AF-1A33A2AC0158}" destId="{97486F29-64AA-4D09-9FD3-83917DC7B8D9}" srcOrd="0" destOrd="0" presId="urn:microsoft.com/office/officeart/2005/8/layout/chevron2"/>
    <dgm:cxn modelId="{67EEAAF7-FFEB-47AE-B8AA-7EEA9200D2BB}" type="presParOf" srcId="{5BE09E27-C27F-4AC8-97AF-1A33A2AC0158}" destId="{9D629201-794C-4AED-B916-9ABC3E3352D8}" srcOrd="1" destOrd="0" presId="urn:microsoft.com/office/officeart/2005/8/layout/chevron2"/>
    <dgm:cxn modelId="{FCC2E3CF-7E20-459F-A894-384AA395BAB7}" type="presParOf" srcId="{41A86CDD-E042-4208-B37A-F3816264C762}" destId="{598DA54C-FBBB-4068-B7B4-CF8AA5A0C346}" srcOrd="1" destOrd="0" presId="urn:microsoft.com/office/officeart/2005/8/layout/chevron2"/>
    <dgm:cxn modelId="{F9D64B12-242E-435A-A325-9BF3DF0962F9}" type="presParOf" srcId="{41A86CDD-E042-4208-B37A-F3816264C762}" destId="{36F67CBB-4D79-434F-A9A1-506814BA2C57}" srcOrd="2" destOrd="0" presId="urn:microsoft.com/office/officeart/2005/8/layout/chevron2"/>
    <dgm:cxn modelId="{F6737DDA-E239-4C18-AD12-34DAC970FFA3}" type="presParOf" srcId="{36F67CBB-4D79-434F-A9A1-506814BA2C57}" destId="{08186D1B-4151-4A03-8371-14D9EA1E0273}" srcOrd="0" destOrd="0" presId="urn:microsoft.com/office/officeart/2005/8/layout/chevron2"/>
    <dgm:cxn modelId="{38060AB0-DF87-4401-BF85-A6E5BBD324E8}" type="presParOf" srcId="{36F67CBB-4D79-434F-A9A1-506814BA2C57}" destId="{6F5BF59C-1ABC-4B2C-9ED5-7BB1856B4AC5}" srcOrd="1" destOrd="0" presId="urn:microsoft.com/office/officeart/2005/8/layout/chevron2"/>
    <dgm:cxn modelId="{A38AB91E-CD71-486A-B347-9EDEF2599D90}" type="presParOf" srcId="{41A86CDD-E042-4208-B37A-F3816264C762}" destId="{E78275ED-F7C3-40D9-AD6C-84C9CC8C2419}" srcOrd="3" destOrd="0" presId="urn:microsoft.com/office/officeart/2005/8/layout/chevron2"/>
    <dgm:cxn modelId="{D1746731-545E-4A8F-A1E9-A5FFB804F574}" type="presParOf" srcId="{41A86CDD-E042-4208-B37A-F3816264C762}" destId="{04BD986C-7A32-435A-8753-A17472AE074C}" srcOrd="4" destOrd="0" presId="urn:microsoft.com/office/officeart/2005/8/layout/chevron2"/>
    <dgm:cxn modelId="{4CA3C83F-E66E-4B6A-96E5-0756ABACC63D}" type="presParOf" srcId="{04BD986C-7A32-435A-8753-A17472AE074C}" destId="{8F3CAB14-D0CB-47E5-8741-2DFECBD6AF46}" srcOrd="0" destOrd="0" presId="urn:microsoft.com/office/officeart/2005/8/layout/chevron2"/>
    <dgm:cxn modelId="{6FD5B056-1211-4293-AA6F-503DC0C504A0}" type="presParOf" srcId="{04BD986C-7A32-435A-8753-A17472AE074C}" destId="{6F8D1734-6F5D-47B6-9D96-9BFFFDCCD006}" srcOrd="1" destOrd="0" presId="urn:microsoft.com/office/officeart/2005/8/layout/chevron2"/>
    <dgm:cxn modelId="{F2A73F6C-610A-4791-A4CD-7A63903753CF}" type="presParOf" srcId="{41A86CDD-E042-4208-B37A-F3816264C762}" destId="{F5533C9E-A336-4BD0-AC8A-D4372783D8BB}" srcOrd="5" destOrd="0" presId="urn:microsoft.com/office/officeart/2005/8/layout/chevron2"/>
    <dgm:cxn modelId="{0A3F1DB7-B3E5-44A1-A24B-CD1A3EE14697}" type="presParOf" srcId="{41A86CDD-E042-4208-B37A-F3816264C762}" destId="{347C459E-78C4-4E2A-B31A-000C247F4BEE}" srcOrd="6" destOrd="0" presId="urn:microsoft.com/office/officeart/2005/8/layout/chevron2"/>
    <dgm:cxn modelId="{03296E37-2242-4553-AAC3-866B5A48FA6F}" type="presParOf" srcId="{347C459E-78C4-4E2A-B31A-000C247F4BEE}" destId="{95504444-EC72-40FA-8F25-7034C691EFE3}" srcOrd="0" destOrd="0" presId="urn:microsoft.com/office/officeart/2005/8/layout/chevron2"/>
    <dgm:cxn modelId="{800E8C6C-8A32-4B63-90B3-D6AB2C292663}" type="presParOf" srcId="{347C459E-78C4-4E2A-B31A-000C247F4BEE}" destId="{EB96BAC6-CDE5-475B-BE6C-AB05D38CEFE3}" srcOrd="1" destOrd="0" presId="urn:microsoft.com/office/officeart/2005/8/layout/chevron2"/>
    <dgm:cxn modelId="{CD402BCF-B75C-47FF-9E39-5434851AC6D6}" type="presParOf" srcId="{41A86CDD-E042-4208-B37A-F3816264C762}" destId="{76C7F4F4-FA19-4C70-A700-1929A71BD120}" srcOrd="7" destOrd="0" presId="urn:microsoft.com/office/officeart/2005/8/layout/chevron2"/>
    <dgm:cxn modelId="{495CA608-9199-4445-AB19-AD88F50A4083}" type="presParOf" srcId="{41A86CDD-E042-4208-B37A-F3816264C762}" destId="{48DA9309-FF0A-44D7-AFFD-4AB8EA023DE7}" srcOrd="8" destOrd="0" presId="urn:microsoft.com/office/officeart/2005/8/layout/chevron2"/>
    <dgm:cxn modelId="{AFB95CB2-BB35-4DF7-8E78-EF25F7D31423}" type="presParOf" srcId="{48DA9309-FF0A-44D7-AFFD-4AB8EA023DE7}" destId="{E64B7A6B-C449-4CBE-9FF0-39AC5420F2BD}" srcOrd="0" destOrd="0" presId="urn:microsoft.com/office/officeart/2005/8/layout/chevron2"/>
    <dgm:cxn modelId="{CF957BE2-5FC6-4A9A-B22C-5943FF22F52C}" type="presParOf" srcId="{48DA9309-FF0A-44D7-AFFD-4AB8EA023DE7}" destId="{8BBEC21F-CF8E-410D-9C25-7D424138F61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BCDDEBC-D97D-4634-B95F-C8D839A075AB}"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s-ES"/>
        </a:p>
      </dgm:t>
    </dgm:pt>
    <dgm:pt modelId="{58035781-F39F-4CB1-A620-C30C40F389B4}">
      <dgm:prSet custT="1"/>
      <dgm:spPr/>
      <dgm:t>
        <a:bodyPr/>
        <a:lstStyle/>
        <a:p>
          <a:pPr rtl="0"/>
          <a:endParaRPr lang="en-US" sz="1400" b="1" dirty="0" smtClean="0">
            <a:latin typeface="Roboto"/>
          </a:endParaRPr>
        </a:p>
        <a:p>
          <a:pPr rtl="0"/>
          <a:endParaRPr lang="en-US" sz="1400" b="1" dirty="0" smtClean="0">
            <a:latin typeface="Roboto"/>
          </a:endParaRPr>
        </a:p>
        <a:p>
          <a:pPr rtl="0"/>
          <a:endParaRPr lang="en-US" sz="1400" b="1" dirty="0" smtClean="0">
            <a:latin typeface="Roboto"/>
          </a:endParaRPr>
        </a:p>
        <a:p>
          <a:pPr rtl="0"/>
          <a:r>
            <a:rPr lang="en-US" sz="1400" b="1" dirty="0" smtClean="0">
              <a:latin typeface="Roboto"/>
            </a:rPr>
            <a:t>Art. 47 DE ORIGEN NATURAL O HUMANO</a:t>
          </a:r>
        </a:p>
      </dgm:t>
    </dgm:pt>
    <dgm:pt modelId="{2CFB2A3F-3380-44A8-A16C-A2D47C209CF8}" type="parTrans" cxnId="{3D15A866-36FE-46BF-90B2-9A8597E130BB}">
      <dgm:prSet/>
      <dgm:spPr/>
      <dgm:t>
        <a:bodyPr/>
        <a:lstStyle/>
        <a:p>
          <a:endParaRPr lang="es-ES"/>
        </a:p>
      </dgm:t>
    </dgm:pt>
    <dgm:pt modelId="{A6CEE191-0A9A-43F6-9F73-3E149422FF2F}" type="sibTrans" cxnId="{3D15A866-36FE-46BF-90B2-9A8597E130BB}">
      <dgm:prSet/>
      <dgm:spPr/>
      <dgm:t>
        <a:bodyPr/>
        <a:lstStyle/>
        <a:p>
          <a:endParaRPr lang="es-ES"/>
        </a:p>
      </dgm:t>
    </dgm:pt>
    <dgm:pt modelId="{E6B83C37-ECE3-4BA0-A2CA-F3660F127124}">
      <dgm:prSet custT="1"/>
      <dgm:spPr/>
      <dgm:t>
        <a:bodyPr/>
        <a:lstStyle/>
        <a:p>
          <a:pPr rtl="0"/>
          <a:r>
            <a:rPr lang="es-ES" sz="1400" dirty="0" smtClean="0">
              <a:latin typeface="Roboto"/>
            </a:rPr>
            <a:t>Sismos</a:t>
          </a:r>
          <a:endParaRPr lang="en-US" sz="1400" dirty="0">
            <a:latin typeface="Roboto"/>
          </a:endParaRPr>
        </a:p>
      </dgm:t>
    </dgm:pt>
    <dgm:pt modelId="{80A05E12-7E9E-4F65-B53D-A55D3F911809}" type="parTrans" cxnId="{76855717-A851-4E22-81CE-9697BC2F680D}">
      <dgm:prSet/>
      <dgm:spPr/>
      <dgm:t>
        <a:bodyPr/>
        <a:lstStyle/>
        <a:p>
          <a:endParaRPr lang="es-ES"/>
        </a:p>
      </dgm:t>
    </dgm:pt>
    <dgm:pt modelId="{497EFF9F-D333-4BA7-9D98-D68A130F5F18}" type="sibTrans" cxnId="{76855717-A851-4E22-81CE-9697BC2F680D}">
      <dgm:prSet/>
      <dgm:spPr/>
      <dgm:t>
        <a:bodyPr/>
        <a:lstStyle/>
        <a:p>
          <a:endParaRPr lang="es-ES"/>
        </a:p>
      </dgm:t>
    </dgm:pt>
    <dgm:pt modelId="{EDC2E507-91A4-4E3C-8E78-07FC9E46A603}">
      <dgm:prSet custT="1"/>
      <dgm:spPr/>
      <dgm:t>
        <a:bodyPr/>
        <a:lstStyle/>
        <a:p>
          <a:pPr rtl="0"/>
          <a:r>
            <a:rPr lang="es-ES" sz="1400" dirty="0" smtClean="0">
              <a:latin typeface="Roboto"/>
            </a:rPr>
            <a:t>Heladas</a:t>
          </a:r>
          <a:endParaRPr lang="en-US" sz="1400" dirty="0">
            <a:latin typeface="Roboto"/>
          </a:endParaRPr>
        </a:p>
      </dgm:t>
    </dgm:pt>
    <dgm:pt modelId="{A73506D9-FEB2-4F73-91C5-D92A3E625488}" type="parTrans" cxnId="{FED7F5E3-CF47-4E7D-8CB9-C00302DCAA53}">
      <dgm:prSet/>
      <dgm:spPr/>
      <dgm:t>
        <a:bodyPr/>
        <a:lstStyle/>
        <a:p>
          <a:endParaRPr lang="es-ES"/>
        </a:p>
      </dgm:t>
    </dgm:pt>
    <dgm:pt modelId="{E7F37885-AD48-43EC-B8F0-2F31F8963B05}" type="sibTrans" cxnId="{FED7F5E3-CF47-4E7D-8CB9-C00302DCAA53}">
      <dgm:prSet/>
      <dgm:spPr/>
      <dgm:t>
        <a:bodyPr/>
        <a:lstStyle/>
        <a:p>
          <a:endParaRPr lang="es-ES"/>
        </a:p>
      </dgm:t>
    </dgm:pt>
    <dgm:pt modelId="{4B518D0B-E471-4E1C-9523-D9DFBB9C9922}">
      <dgm:prSet custT="1"/>
      <dgm:spPr/>
      <dgm:t>
        <a:bodyPr/>
        <a:lstStyle/>
        <a:p>
          <a:pPr rtl="0"/>
          <a:r>
            <a:rPr lang="es-ES" sz="1400" dirty="0" smtClean="0">
              <a:latin typeface="Roboto"/>
            </a:rPr>
            <a:t>Tormentas</a:t>
          </a:r>
          <a:endParaRPr lang="en-US" sz="1400" dirty="0">
            <a:latin typeface="Roboto"/>
          </a:endParaRPr>
        </a:p>
      </dgm:t>
    </dgm:pt>
    <dgm:pt modelId="{764E8CF9-0060-4EF4-92DB-4A8D8B276D2A}" type="parTrans" cxnId="{FA2EEC8E-E6FD-4A05-AA01-538D3CA0C504}">
      <dgm:prSet/>
      <dgm:spPr/>
      <dgm:t>
        <a:bodyPr/>
        <a:lstStyle/>
        <a:p>
          <a:endParaRPr lang="es-ES"/>
        </a:p>
      </dgm:t>
    </dgm:pt>
    <dgm:pt modelId="{00910067-9D09-47E3-89D3-6B48A839191E}" type="sibTrans" cxnId="{FA2EEC8E-E6FD-4A05-AA01-538D3CA0C504}">
      <dgm:prSet/>
      <dgm:spPr/>
      <dgm:t>
        <a:bodyPr/>
        <a:lstStyle/>
        <a:p>
          <a:endParaRPr lang="es-ES"/>
        </a:p>
      </dgm:t>
    </dgm:pt>
    <dgm:pt modelId="{58EA4735-FE69-45CF-B891-65EC20D17E57}">
      <dgm:prSet custT="1"/>
      <dgm:spPr/>
      <dgm:t>
        <a:bodyPr/>
        <a:lstStyle/>
        <a:p>
          <a:pPr rtl="0"/>
          <a:r>
            <a:rPr lang="en-US" sz="1400" b="1" dirty="0" smtClean="0">
              <a:latin typeface="Roboto"/>
            </a:rPr>
            <a:t>Art. 58 CONTRA LA INTEGRIDAD FÍSICA Y SEXUAL</a:t>
          </a:r>
          <a:endParaRPr lang="en-US" sz="1400" dirty="0">
            <a:latin typeface="Roboto"/>
          </a:endParaRPr>
        </a:p>
      </dgm:t>
    </dgm:pt>
    <dgm:pt modelId="{C7A3ACB1-19C5-4895-90D0-EB9F5854D73F}" type="parTrans" cxnId="{A07BF715-82C9-4F42-9E0D-71F06DD0BF6E}">
      <dgm:prSet/>
      <dgm:spPr/>
      <dgm:t>
        <a:bodyPr/>
        <a:lstStyle/>
        <a:p>
          <a:endParaRPr lang="es-ES"/>
        </a:p>
      </dgm:t>
    </dgm:pt>
    <dgm:pt modelId="{9ABB1FA5-314A-4645-AB36-7D6E1943CFCD}" type="sibTrans" cxnId="{A07BF715-82C9-4F42-9E0D-71F06DD0BF6E}">
      <dgm:prSet/>
      <dgm:spPr/>
      <dgm:t>
        <a:bodyPr/>
        <a:lstStyle/>
        <a:p>
          <a:endParaRPr lang="es-ES"/>
        </a:p>
      </dgm:t>
    </dgm:pt>
    <dgm:pt modelId="{EEAA13D4-E1E2-4450-9F19-6F3530130548}">
      <dgm:prSet custT="1"/>
      <dgm:spPr/>
      <dgm:t>
        <a:bodyPr/>
        <a:lstStyle/>
        <a:p>
          <a:pPr rtl="0"/>
          <a:r>
            <a:rPr lang="en-US" sz="1400" b="1" dirty="0" smtClean="0">
              <a:latin typeface="Roboto"/>
            </a:rPr>
            <a:t>Art 59. </a:t>
          </a:r>
          <a:r>
            <a:rPr lang="en-US" sz="1400" dirty="0" err="1" smtClean="0">
              <a:latin typeface="Roboto"/>
            </a:rPr>
            <a:t>Abuso</a:t>
          </a:r>
          <a:r>
            <a:rPr lang="en-US" sz="1400" dirty="0" smtClean="0">
              <a:latin typeface="Roboto"/>
            </a:rPr>
            <a:t> Sexual </a:t>
          </a:r>
          <a:r>
            <a:rPr lang="en-US" sz="1400" dirty="0" err="1" smtClean="0">
              <a:latin typeface="Roboto"/>
            </a:rPr>
            <a:t>Infantil</a:t>
          </a:r>
          <a:endParaRPr lang="en-US" sz="1400" dirty="0">
            <a:latin typeface="Roboto"/>
          </a:endParaRPr>
        </a:p>
      </dgm:t>
    </dgm:pt>
    <dgm:pt modelId="{97BBB684-954F-4C72-ACCC-0E40CF71F255}" type="parTrans" cxnId="{2A97C149-0C11-47FA-B4F7-3F1F63E073BD}">
      <dgm:prSet/>
      <dgm:spPr/>
      <dgm:t>
        <a:bodyPr/>
        <a:lstStyle/>
        <a:p>
          <a:endParaRPr lang="es-ES"/>
        </a:p>
      </dgm:t>
    </dgm:pt>
    <dgm:pt modelId="{10829610-A676-4711-BA1A-53242E20E347}" type="sibTrans" cxnId="{2A97C149-0C11-47FA-B4F7-3F1F63E073BD}">
      <dgm:prSet/>
      <dgm:spPr/>
      <dgm:t>
        <a:bodyPr/>
        <a:lstStyle/>
        <a:p>
          <a:endParaRPr lang="es-ES"/>
        </a:p>
      </dgm:t>
    </dgm:pt>
    <dgm:pt modelId="{34C5E5D3-260B-4F81-98B7-B7FFABF04F53}">
      <dgm:prSet custT="1"/>
      <dgm:spPr/>
      <dgm:t>
        <a:bodyPr/>
        <a:lstStyle/>
        <a:p>
          <a:pPr rtl="0"/>
          <a:r>
            <a:rPr lang="en-US" sz="1400" b="1" dirty="0" smtClean="0">
              <a:latin typeface="Roboto"/>
            </a:rPr>
            <a:t>Art 61. </a:t>
          </a:r>
          <a:r>
            <a:rPr lang="en-US" sz="1400" dirty="0" err="1" smtClean="0">
              <a:latin typeface="Roboto"/>
            </a:rPr>
            <a:t>Acoso</a:t>
          </a:r>
          <a:r>
            <a:rPr lang="en-US" sz="1400" dirty="0" smtClean="0">
              <a:latin typeface="Roboto"/>
            </a:rPr>
            <a:t> Sexual entre alumnus</a:t>
          </a:r>
          <a:endParaRPr lang="en-US" sz="1400" dirty="0">
            <a:latin typeface="Roboto"/>
          </a:endParaRPr>
        </a:p>
      </dgm:t>
    </dgm:pt>
    <dgm:pt modelId="{95023D46-88CB-42B4-AB54-6C3F5F68E9CC}" type="parTrans" cxnId="{3FC7FF0A-2610-42AD-BD53-C82663A78B3A}">
      <dgm:prSet/>
      <dgm:spPr/>
      <dgm:t>
        <a:bodyPr/>
        <a:lstStyle/>
        <a:p>
          <a:endParaRPr lang="es-ES"/>
        </a:p>
      </dgm:t>
    </dgm:pt>
    <dgm:pt modelId="{624F566A-311C-4F14-BE88-610BABBD5100}" type="sibTrans" cxnId="{3FC7FF0A-2610-42AD-BD53-C82663A78B3A}">
      <dgm:prSet/>
      <dgm:spPr/>
      <dgm:t>
        <a:bodyPr/>
        <a:lstStyle/>
        <a:p>
          <a:endParaRPr lang="es-ES"/>
        </a:p>
      </dgm:t>
    </dgm:pt>
    <dgm:pt modelId="{4D45E362-4180-40FA-BB10-55499C6CFA99}">
      <dgm:prSet custT="1"/>
      <dgm:spPr/>
      <dgm:t>
        <a:bodyPr/>
        <a:lstStyle/>
        <a:p>
          <a:pPr rtl="0"/>
          <a:r>
            <a:rPr lang="en-US" sz="1400" b="1" dirty="0" smtClean="0">
              <a:latin typeface="Roboto"/>
            </a:rPr>
            <a:t>Art 62. </a:t>
          </a:r>
          <a:r>
            <a:rPr lang="en-US" sz="1400" dirty="0" err="1" smtClean="0">
              <a:latin typeface="Roboto"/>
            </a:rPr>
            <a:t>Riesgos</a:t>
          </a:r>
          <a:r>
            <a:rPr lang="en-US" sz="1400" dirty="0" smtClean="0">
              <a:latin typeface="Roboto"/>
            </a:rPr>
            <a:t> </a:t>
          </a:r>
          <a:r>
            <a:rPr lang="en-US" sz="1400" dirty="0" err="1" smtClean="0">
              <a:latin typeface="Roboto"/>
            </a:rPr>
            <a:t>Cibernéticos</a:t>
          </a:r>
          <a:endParaRPr lang="en-US" sz="1400" dirty="0">
            <a:latin typeface="Roboto"/>
          </a:endParaRPr>
        </a:p>
      </dgm:t>
    </dgm:pt>
    <dgm:pt modelId="{3E210E6D-CE55-467C-A61C-1B3BFCAED171}" type="parTrans" cxnId="{EE664F91-C80F-401D-87A4-685B554B6A9E}">
      <dgm:prSet/>
      <dgm:spPr/>
      <dgm:t>
        <a:bodyPr/>
        <a:lstStyle/>
        <a:p>
          <a:endParaRPr lang="es-ES"/>
        </a:p>
      </dgm:t>
    </dgm:pt>
    <dgm:pt modelId="{BDEEF078-FA0D-47B7-AFED-76055307D878}" type="sibTrans" cxnId="{EE664F91-C80F-401D-87A4-685B554B6A9E}">
      <dgm:prSet/>
      <dgm:spPr/>
      <dgm:t>
        <a:bodyPr/>
        <a:lstStyle/>
        <a:p>
          <a:endParaRPr lang="es-ES"/>
        </a:p>
      </dgm:t>
    </dgm:pt>
    <dgm:pt modelId="{6A141FC3-99BA-480B-83FD-1A458E3A948A}">
      <dgm:prSet custT="1"/>
      <dgm:spPr/>
      <dgm:t>
        <a:bodyPr/>
        <a:lstStyle/>
        <a:p>
          <a:pPr rtl="0"/>
          <a:r>
            <a:rPr lang="en-US" sz="1400" b="1" dirty="0" smtClean="0">
              <a:latin typeface="Roboto"/>
            </a:rPr>
            <a:t>Art 63. </a:t>
          </a:r>
          <a:r>
            <a:rPr lang="en-US" sz="1400" dirty="0" err="1" smtClean="0">
              <a:latin typeface="Roboto"/>
            </a:rPr>
            <a:t>Posesión</a:t>
          </a:r>
          <a:r>
            <a:rPr lang="en-US" sz="1400" dirty="0" smtClean="0">
              <a:latin typeface="Roboto"/>
            </a:rPr>
            <a:t>, </a:t>
          </a:r>
          <a:r>
            <a:rPr lang="en-US" sz="1400" dirty="0" err="1" smtClean="0">
              <a:latin typeface="Roboto"/>
            </a:rPr>
            <a:t>portación</a:t>
          </a:r>
          <a:r>
            <a:rPr lang="en-US" sz="1400" dirty="0" smtClean="0">
              <a:latin typeface="Roboto"/>
            </a:rPr>
            <a:t> y </a:t>
          </a:r>
          <a:r>
            <a:rPr lang="en-US" sz="1400" dirty="0" err="1" smtClean="0">
              <a:latin typeface="Roboto"/>
            </a:rPr>
            <a:t>uso</a:t>
          </a:r>
          <a:r>
            <a:rPr lang="en-US" sz="1400" dirty="0" smtClean="0">
              <a:latin typeface="Roboto"/>
            </a:rPr>
            <a:t> de </a:t>
          </a:r>
          <a:r>
            <a:rPr lang="en-US" sz="1400" dirty="0" err="1" smtClean="0">
              <a:latin typeface="Roboto"/>
            </a:rPr>
            <a:t>armas</a:t>
          </a:r>
          <a:r>
            <a:rPr lang="en-US" sz="1400" dirty="0" smtClean="0">
              <a:latin typeface="Roboto"/>
            </a:rPr>
            <a:t> </a:t>
          </a:r>
          <a:endParaRPr lang="en-US" sz="1400" dirty="0">
            <a:latin typeface="Roboto"/>
          </a:endParaRPr>
        </a:p>
      </dgm:t>
    </dgm:pt>
    <dgm:pt modelId="{7E813D36-0C88-461A-B0FF-ABC9CF333646}" type="parTrans" cxnId="{461BC9D6-B2C5-4F2E-B561-CE40E8A7155A}">
      <dgm:prSet/>
      <dgm:spPr/>
      <dgm:t>
        <a:bodyPr/>
        <a:lstStyle/>
        <a:p>
          <a:endParaRPr lang="es-ES"/>
        </a:p>
      </dgm:t>
    </dgm:pt>
    <dgm:pt modelId="{DACBA89B-68DE-4D2E-9213-669AC6924BEF}" type="sibTrans" cxnId="{461BC9D6-B2C5-4F2E-B561-CE40E8A7155A}">
      <dgm:prSet/>
      <dgm:spPr/>
      <dgm:t>
        <a:bodyPr/>
        <a:lstStyle/>
        <a:p>
          <a:endParaRPr lang="es-ES"/>
        </a:p>
      </dgm:t>
    </dgm:pt>
    <dgm:pt modelId="{5F078318-50F3-472C-9838-B95AA7C7F7F8}">
      <dgm:prSet custT="1"/>
      <dgm:spPr/>
      <dgm:t>
        <a:bodyPr/>
        <a:lstStyle/>
        <a:p>
          <a:pPr algn="ctr" rtl="0"/>
          <a:r>
            <a:rPr lang="en-US" sz="1400" b="1" dirty="0" smtClean="0">
              <a:latin typeface="Roboto"/>
            </a:rPr>
            <a:t>RIESGOS PARA LA SALUD</a:t>
          </a:r>
        </a:p>
        <a:p>
          <a:pPr algn="l" rtl="0"/>
          <a:r>
            <a:rPr lang="es-ES" sz="1400" b="1" dirty="0" smtClean="0">
              <a:latin typeface="Roboto"/>
            </a:rPr>
            <a:t>Art 65. </a:t>
          </a:r>
          <a:r>
            <a:rPr lang="es-ES" sz="1400" dirty="0" smtClean="0">
              <a:latin typeface="Roboto"/>
            </a:rPr>
            <a:t>Acoso Escolar </a:t>
          </a:r>
        </a:p>
        <a:p>
          <a:pPr algn="l" rtl="0"/>
          <a:r>
            <a:rPr lang="es-ES" sz="1400" b="1" dirty="0" smtClean="0">
              <a:latin typeface="Roboto"/>
            </a:rPr>
            <a:t>Art 68. </a:t>
          </a:r>
          <a:r>
            <a:rPr lang="es-ES" sz="1400" dirty="0" smtClean="0">
              <a:latin typeface="Roboto"/>
            </a:rPr>
            <a:t>Suicidio y lesiones </a:t>
          </a:r>
          <a:r>
            <a:rPr lang="es-ES" sz="1400" dirty="0" err="1" smtClean="0">
              <a:latin typeface="Roboto"/>
            </a:rPr>
            <a:t>autoinfringidas</a:t>
          </a:r>
          <a:endParaRPr lang="en-US" sz="1400" dirty="0">
            <a:latin typeface="Roboto"/>
          </a:endParaRPr>
        </a:p>
      </dgm:t>
    </dgm:pt>
    <dgm:pt modelId="{D9BEEEEB-CDC8-4C0B-9D01-DEB88366E927}" type="parTrans" cxnId="{72A0E11D-DF2D-49C0-953B-59F8C26D2E91}">
      <dgm:prSet/>
      <dgm:spPr/>
      <dgm:t>
        <a:bodyPr/>
        <a:lstStyle/>
        <a:p>
          <a:endParaRPr lang="es-ES"/>
        </a:p>
      </dgm:t>
    </dgm:pt>
    <dgm:pt modelId="{BCB5C9DF-8326-4F2B-B6C2-72A2C14F340C}" type="sibTrans" cxnId="{72A0E11D-DF2D-49C0-953B-59F8C26D2E91}">
      <dgm:prSet/>
      <dgm:spPr/>
      <dgm:t>
        <a:bodyPr/>
        <a:lstStyle/>
        <a:p>
          <a:endParaRPr lang="es-ES"/>
        </a:p>
      </dgm:t>
    </dgm:pt>
    <dgm:pt modelId="{DA7B49BB-7487-4BB8-98B1-23CA7BC7EC6D}">
      <dgm:prSet custT="1"/>
      <dgm:spPr/>
      <dgm:t>
        <a:bodyPr/>
        <a:lstStyle/>
        <a:p>
          <a:pPr rtl="0"/>
          <a:r>
            <a:rPr lang="en-US" sz="1400" b="1" dirty="0" smtClean="0">
              <a:latin typeface="Roboto"/>
            </a:rPr>
            <a:t>Art. 84 SITUACIONES DE PÉRDIDA EMOCIONAL</a:t>
          </a:r>
          <a:endParaRPr lang="en-US" sz="1400" dirty="0">
            <a:latin typeface="Roboto"/>
          </a:endParaRPr>
        </a:p>
      </dgm:t>
    </dgm:pt>
    <dgm:pt modelId="{DD10DE9E-5E36-436E-B344-B7DBFCE92D77}" type="parTrans" cxnId="{6BE4B9A6-A9B7-4007-A863-DB44D98A8786}">
      <dgm:prSet/>
      <dgm:spPr/>
      <dgm:t>
        <a:bodyPr/>
        <a:lstStyle/>
        <a:p>
          <a:endParaRPr lang="es-ES"/>
        </a:p>
      </dgm:t>
    </dgm:pt>
    <dgm:pt modelId="{D3AE451D-D398-44DF-884B-343841285C00}" type="sibTrans" cxnId="{6BE4B9A6-A9B7-4007-A863-DB44D98A8786}">
      <dgm:prSet/>
      <dgm:spPr/>
      <dgm:t>
        <a:bodyPr/>
        <a:lstStyle/>
        <a:p>
          <a:endParaRPr lang="es-ES"/>
        </a:p>
      </dgm:t>
    </dgm:pt>
    <dgm:pt modelId="{6AA2FC87-B05F-4197-9212-65D72957E006}">
      <dgm:prSet custT="1"/>
      <dgm:spPr/>
      <dgm:t>
        <a:bodyPr/>
        <a:lstStyle/>
        <a:p>
          <a:pPr algn="l" rtl="0"/>
          <a:r>
            <a:rPr lang="en-US" sz="1400" b="1" dirty="0" smtClean="0">
              <a:latin typeface="Roboto"/>
            </a:rPr>
            <a:t>RIESGOS EN LA SEGURIDAD </a:t>
          </a:r>
          <a:endParaRPr lang="en-US" sz="1400" dirty="0">
            <a:latin typeface="Roboto"/>
          </a:endParaRPr>
        </a:p>
      </dgm:t>
    </dgm:pt>
    <dgm:pt modelId="{03F05512-C510-4DCF-BD31-629619561FF3}" type="parTrans" cxnId="{F870F372-E0FF-4D30-9481-37E6FAEF64A9}">
      <dgm:prSet/>
      <dgm:spPr/>
      <dgm:t>
        <a:bodyPr/>
        <a:lstStyle/>
        <a:p>
          <a:endParaRPr lang="es-ES"/>
        </a:p>
      </dgm:t>
    </dgm:pt>
    <dgm:pt modelId="{B4DE700D-DFBF-4382-87A1-4591E0884975}" type="sibTrans" cxnId="{F870F372-E0FF-4D30-9481-37E6FAEF64A9}">
      <dgm:prSet/>
      <dgm:spPr/>
      <dgm:t>
        <a:bodyPr/>
        <a:lstStyle/>
        <a:p>
          <a:endParaRPr lang="es-ES"/>
        </a:p>
      </dgm:t>
    </dgm:pt>
    <dgm:pt modelId="{8352288F-54E7-4415-991E-8998AC3655EC}">
      <dgm:prSet custT="1"/>
      <dgm:spPr/>
      <dgm:t>
        <a:bodyPr/>
        <a:lstStyle/>
        <a:p>
          <a:pPr algn="l" rtl="0"/>
          <a:r>
            <a:rPr lang="en-US" sz="1400" b="1" dirty="0" smtClean="0">
              <a:latin typeface="Roboto"/>
            </a:rPr>
            <a:t>Art 72. </a:t>
          </a:r>
          <a:r>
            <a:rPr lang="en-US" sz="1400" dirty="0" err="1" smtClean="0">
              <a:latin typeface="Roboto"/>
            </a:rPr>
            <a:t>Maltrato</a:t>
          </a:r>
          <a:r>
            <a:rPr lang="en-US" sz="1400" dirty="0" smtClean="0">
              <a:latin typeface="Roboto"/>
            </a:rPr>
            <a:t> </a:t>
          </a:r>
          <a:r>
            <a:rPr lang="en-US" sz="1400" dirty="0" err="1" smtClean="0">
              <a:latin typeface="Roboto"/>
            </a:rPr>
            <a:t>Infantil</a:t>
          </a:r>
          <a:r>
            <a:rPr lang="en-US" sz="1400" dirty="0" smtClean="0">
              <a:latin typeface="Roboto"/>
            </a:rPr>
            <a:t> </a:t>
          </a:r>
          <a:endParaRPr lang="en-US" sz="1400" dirty="0">
            <a:latin typeface="Roboto"/>
          </a:endParaRPr>
        </a:p>
      </dgm:t>
    </dgm:pt>
    <dgm:pt modelId="{849651D3-B86D-4C65-8F0D-DB46DA287D5E}" type="parTrans" cxnId="{337EFD26-5AB0-4AFD-87E5-A3714DE750A3}">
      <dgm:prSet/>
      <dgm:spPr/>
      <dgm:t>
        <a:bodyPr/>
        <a:lstStyle/>
        <a:p>
          <a:endParaRPr lang="es-ES"/>
        </a:p>
      </dgm:t>
    </dgm:pt>
    <dgm:pt modelId="{71504ED3-99E9-4CB2-B1E7-115D9047BA4A}" type="sibTrans" cxnId="{337EFD26-5AB0-4AFD-87E5-A3714DE750A3}">
      <dgm:prSet/>
      <dgm:spPr/>
      <dgm:t>
        <a:bodyPr/>
        <a:lstStyle/>
        <a:p>
          <a:endParaRPr lang="es-ES"/>
        </a:p>
      </dgm:t>
    </dgm:pt>
    <dgm:pt modelId="{834C6163-3338-4BDB-B5E2-7336238FCE63}">
      <dgm:prSet custT="1"/>
      <dgm:spPr/>
      <dgm:t>
        <a:bodyPr/>
        <a:lstStyle/>
        <a:p>
          <a:pPr algn="l" rtl="0"/>
          <a:r>
            <a:rPr lang="en-US" sz="1400" b="1" dirty="0" smtClean="0">
              <a:latin typeface="Roboto"/>
            </a:rPr>
            <a:t>Art 73. </a:t>
          </a:r>
          <a:r>
            <a:rPr lang="en-US" sz="1400" dirty="0" err="1" smtClean="0">
              <a:latin typeface="Roboto"/>
            </a:rPr>
            <a:t>Guarda</a:t>
          </a:r>
          <a:r>
            <a:rPr lang="en-US" sz="1400" dirty="0" smtClean="0">
              <a:latin typeface="Roboto"/>
            </a:rPr>
            <a:t> y </a:t>
          </a:r>
          <a:r>
            <a:rPr lang="en-US" sz="1400" dirty="0" err="1" smtClean="0">
              <a:latin typeface="Roboto"/>
            </a:rPr>
            <a:t>Custodia</a:t>
          </a:r>
          <a:endParaRPr lang="en-US" sz="1400" dirty="0">
            <a:latin typeface="Roboto"/>
          </a:endParaRPr>
        </a:p>
      </dgm:t>
    </dgm:pt>
    <dgm:pt modelId="{DA95877B-34E8-4349-839F-40335119DEAB}" type="parTrans" cxnId="{5582F7BF-AEB2-4533-B82E-44A3FF8686D7}">
      <dgm:prSet/>
      <dgm:spPr/>
      <dgm:t>
        <a:bodyPr/>
        <a:lstStyle/>
        <a:p>
          <a:endParaRPr lang="es-ES"/>
        </a:p>
      </dgm:t>
    </dgm:pt>
    <dgm:pt modelId="{E9B4CC91-38A2-4392-87FE-728C4E059CAB}" type="sibTrans" cxnId="{5582F7BF-AEB2-4533-B82E-44A3FF8686D7}">
      <dgm:prSet/>
      <dgm:spPr/>
      <dgm:t>
        <a:bodyPr/>
        <a:lstStyle/>
        <a:p>
          <a:endParaRPr lang="es-ES"/>
        </a:p>
      </dgm:t>
    </dgm:pt>
    <dgm:pt modelId="{998A257C-3A9B-419F-9B9F-599889ADC02E}">
      <dgm:prSet custT="1"/>
      <dgm:spPr/>
      <dgm:t>
        <a:bodyPr/>
        <a:lstStyle/>
        <a:p>
          <a:pPr algn="l" rtl="0"/>
          <a:r>
            <a:rPr lang="en-US" sz="1400" b="1" dirty="0" smtClean="0">
              <a:latin typeface="Roboto"/>
            </a:rPr>
            <a:t>Art 77. </a:t>
          </a:r>
          <a:r>
            <a:rPr lang="en-US" sz="1400" dirty="0" err="1" smtClean="0">
              <a:latin typeface="Roboto"/>
            </a:rPr>
            <a:t>Violencia</a:t>
          </a:r>
          <a:r>
            <a:rPr lang="en-US" sz="1400" dirty="0" smtClean="0">
              <a:latin typeface="Roboto"/>
            </a:rPr>
            <a:t> entre </a:t>
          </a:r>
          <a:r>
            <a:rPr lang="en-US" sz="1400" dirty="0" err="1" smtClean="0">
              <a:latin typeface="Roboto"/>
            </a:rPr>
            <a:t>integrantes</a:t>
          </a:r>
          <a:r>
            <a:rPr lang="en-US" sz="1400" dirty="0" smtClean="0">
              <a:latin typeface="Roboto"/>
            </a:rPr>
            <a:t> de la </a:t>
          </a:r>
          <a:r>
            <a:rPr lang="en-US" sz="1400" dirty="0" err="1" smtClean="0">
              <a:latin typeface="Roboto"/>
            </a:rPr>
            <a:t>comunidad</a:t>
          </a:r>
          <a:endParaRPr lang="en-US" sz="1400" dirty="0">
            <a:latin typeface="Roboto"/>
          </a:endParaRPr>
        </a:p>
      </dgm:t>
    </dgm:pt>
    <dgm:pt modelId="{C4F23617-A33E-4302-83FC-55C75C6050B5}" type="parTrans" cxnId="{8607D285-FA6F-405A-B72E-9B1B7FBE6267}">
      <dgm:prSet/>
      <dgm:spPr/>
      <dgm:t>
        <a:bodyPr/>
        <a:lstStyle/>
        <a:p>
          <a:endParaRPr lang="es-ES"/>
        </a:p>
      </dgm:t>
    </dgm:pt>
    <dgm:pt modelId="{E67FBB91-61EC-473A-927A-1B07BF524950}" type="sibTrans" cxnId="{8607D285-FA6F-405A-B72E-9B1B7FBE6267}">
      <dgm:prSet/>
      <dgm:spPr/>
      <dgm:t>
        <a:bodyPr/>
        <a:lstStyle/>
        <a:p>
          <a:endParaRPr lang="es-ES"/>
        </a:p>
      </dgm:t>
    </dgm:pt>
    <dgm:pt modelId="{23370DEE-E3B1-4445-B7CA-E1F81B34CDBF}">
      <dgm:prSet custT="1"/>
      <dgm:spPr/>
      <dgm:t>
        <a:bodyPr/>
        <a:lstStyle/>
        <a:p>
          <a:pPr algn="l" rtl="0"/>
          <a:r>
            <a:rPr lang="en-US" sz="1400" b="1" dirty="0" smtClean="0">
              <a:latin typeface="Roboto"/>
            </a:rPr>
            <a:t>Art 78. </a:t>
          </a:r>
          <a:r>
            <a:rPr lang="en-US" sz="1400" dirty="0" err="1" smtClean="0">
              <a:latin typeface="Roboto"/>
            </a:rPr>
            <a:t>Accidentes</a:t>
          </a:r>
          <a:r>
            <a:rPr lang="en-US" sz="1400" dirty="0" smtClean="0">
              <a:latin typeface="Roboto"/>
            </a:rPr>
            <a:t> </a:t>
          </a:r>
          <a:r>
            <a:rPr lang="en-US" sz="1400" dirty="0" err="1" smtClean="0">
              <a:latin typeface="Roboto"/>
            </a:rPr>
            <a:t>dentro</a:t>
          </a:r>
          <a:r>
            <a:rPr lang="en-US" sz="1400" dirty="0" smtClean="0">
              <a:latin typeface="Roboto"/>
            </a:rPr>
            <a:t> y </a:t>
          </a:r>
          <a:r>
            <a:rPr lang="en-US" sz="1400" dirty="0" err="1" smtClean="0">
              <a:latin typeface="Roboto"/>
            </a:rPr>
            <a:t>fuera</a:t>
          </a:r>
          <a:r>
            <a:rPr lang="en-US" sz="1400" dirty="0" smtClean="0">
              <a:latin typeface="Roboto"/>
            </a:rPr>
            <a:t> de la </a:t>
          </a:r>
          <a:r>
            <a:rPr lang="en-US" sz="1400" dirty="0" err="1" smtClean="0">
              <a:latin typeface="Roboto"/>
            </a:rPr>
            <a:t>escuela</a:t>
          </a:r>
          <a:endParaRPr lang="en-US" sz="1400" dirty="0">
            <a:latin typeface="Roboto"/>
          </a:endParaRPr>
        </a:p>
      </dgm:t>
    </dgm:pt>
    <dgm:pt modelId="{D17747F3-97AD-4948-AA45-5ECD231FB186}" type="parTrans" cxnId="{0ED010B0-DAD7-4958-AD66-4B30CC15B4C7}">
      <dgm:prSet/>
      <dgm:spPr/>
      <dgm:t>
        <a:bodyPr/>
        <a:lstStyle/>
        <a:p>
          <a:endParaRPr lang="es-ES"/>
        </a:p>
      </dgm:t>
    </dgm:pt>
    <dgm:pt modelId="{60E08F5D-B11E-4E7B-9461-03DA349E2E80}" type="sibTrans" cxnId="{0ED010B0-DAD7-4958-AD66-4B30CC15B4C7}">
      <dgm:prSet/>
      <dgm:spPr/>
      <dgm:t>
        <a:bodyPr/>
        <a:lstStyle/>
        <a:p>
          <a:endParaRPr lang="es-ES"/>
        </a:p>
      </dgm:t>
    </dgm:pt>
    <dgm:pt modelId="{A2AEC920-E9AB-4A80-8660-4403FD707684}">
      <dgm:prSet custT="1"/>
      <dgm:spPr/>
      <dgm:t>
        <a:bodyPr/>
        <a:lstStyle/>
        <a:p>
          <a:pPr algn="l" rtl="0"/>
          <a:r>
            <a:rPr lang="en-US" sz="1400" b="1" dirty="0" smtClean="0">
              <a:latin typeface="Roboto"/>
            </a:rPr>
            <a:t>Art 81. </a:t>
          </a:r>
          <a:r>
            <a:rPr lang="en-US" sz="1400" dirty="0" err="1" smtClean="0">
              <a:latin typeface="Roboto"/>
            </a:rPr>
            <a:t>Robo</a:t>
          </a:r>
          <a:r>
            <a:rPr lang="en-US" sz="1400" dirty="0" smtClean="0">
              <a:latin typeface="Roboto"/>
            </a:rPr>
            <a:t> o </a:t>
          </a:r>
          <a:r>
            <a:rPr lang="en-US" sz="1400" dirty="0" err="1" smtClean="0">
              <a:latin typeface="Roboto"/>
            </a:rPr>
            <a:t>asalto</a:t>
          </a:r>
          <a:r>
            <a:rPr lang="en-US" sz="1400" dirty="0" smtClean="0">
              <a:latin typeface="Roboto"/>
            </a:rPr>
            <a:t>, </a:t>
          </a:r>
          <a:r>
            <a:rPr lang="en-US" sz="1400" dirty="0" err="1" smtClean="0">
              <a:latin typeface="Roboto"/>
            </a:rPr>
            <a:t>Destrucción</a:t>
          </a:r>
          <a:r>
            <a:rPr lang="en-US" sz="1400" dirty="0" smtClean="0">
              <a:latin typeface="Roboto"/>
            </a:rPr>
            <a:t> </a:t>
          </a:r>
          <a:r>
            <a:rPr lang="en-US" sz="1400" dirty="0" err="1" smtClean="0">
              <a:latin typeface="Roboto"/>
            </a:rPr>
            <a:t>intencional</a:t>
          </a:r>
          <a:r>
            <a:rPr lang="en-US" sz="1400" dirty="0" smtClean="0">
              <a:latin typeface="Roboto"/>
            </a:rPr>
            <a:t> del </a:t>
          </a:r>
          <a:r>
            <a:rPr lang="en-US" sz="1400" dirty="0" err="1" smtClean="0">
              <a:latin typeface="Roboto"/>
            </a:rPr>
            <a:t>patrimonio</a:t>
          </a:r>
          <a:r>
            <a:rPr lang="en-US" sz="1200" dirty="0" smtClean="0">
              <a:latin typeface="Roboto"/>
            </a:rPr>
            <a:t>. </a:t>
          </a:r>
          <a:endParaRPr lang="en-US" sz="1200" dirty="0">
            <a:latin typeface="Roboto"/>
          </a:endParaRPr>
        </a:p>
      </dgm:t>
    </dgm:pt>
    <dgm:pt modelId="{45E7F69C-5F02-45DB-8B4C-9FF33738E76F}" type="parTrans" cxnId="{253697CD-FB90-4A5F-8E98-761C79AA14F9}">
      <dgm:prSet/>
      <dgm:spPr/>
      <dgm:t>
        <a:bodyPr/>
        <a:lstStyle/>
        <a:p>
          <a:endParaRPr lang="es-ES"/>
        </a:p>
      </dgm:t>
    </dgm:pt>
    <dgm:pt modelId="{3207BE6E-D88D-432C-98F1-6A4B626F8875}" type="sibTrans" cxnId="{253697CD-FB90-4A5F-8E98-761C79AA14F9}">
      <dgm:prSet/>
      <dgm:spPr/>
      <dgm:t>
        <a:bodyPr/>
        <a:lstStyle/>
        <a:p>
          <a:endParaRPr lang="es-ES"/>
        </a:p>
      </dgm:t>
    </dgm:pt>
    <dgm:pt modelId="{37B4BDA5-5F4F-41B3-A70B-586E5ED07FCE}" type="pres">
      <dgm:prSet presAssocID="{4BCDDEBC-D97D-4634-B95F-C8D839A075AB}" presName="Name0" presStyleCnt="0">
        <dgm:presLayoutVars>
          <dgm:dir/>
          <dgm:resizeHandles val="exact"/>
        </dgm:presLayoutVars>
      </dgm:prSet>
      <dgm:spPr/>
    </dgm:pt>
    <dgm:pt modelId="{DFA15CA9-55D2-4353-9331-100B058D9968}" type="pres">
      <dgm:prSet presAssocID="{58035781-F39F-4CB1-A620-C30C40F389B4}" presName="node" presStyleLbl="node1" presStyleIdx="0" presStyleCnt="5">
        <dgm:presLayoutVars>
          <dgm:bulletEnabled val="1"/>
        </dgm:presLayoutVars>
      </dgm:prSet>
      <dgm:spPr/>
      <dgm:t>
        <a:bodyPr/>
        <a:lstStyle/>
        <a:p>
          <a:endParaRPr lang="es-ES"/>
        </a:p>
      </dgm:t>
    </dgm:pt>
    <dgm:pt modelId="{F62F5C05-0D65-4EA0-B40A-20845EE6E9D2}" type="pres">
      <dgm:prSet presAssocID="{A6CEE191-0A9A-43F6-9F73-3E149422FF2F}" presName="sibTrans" presStyleCnt="0"/>
      <dgm:spPr/>
    </dgm:pt>
    <dgm:pt modelId="{08C07CD2-3507-4B0E-9983-7EB7771A04EC}" type="pres">
      <dgm:prSet presAssocID="{58EA4735-FE69-45CF-B891-65EC20D17E57}" presName="node" presStyleLbl="node1" presStyleIdx="1" presStyleCnt="5">
        <dgm:presLayoutVars>
          <dgm:bulletEnabled val="1"/>
        </dgm:presLayoutVars>
      </dgm:prSet>
      <dgm:spPr/>
    </dgm:pt>
    <dgm:pt modelId="{8F8B71BB-8BD8-4904-B008-06417CF2EBF5}" type="pres">
      <dgm:prSet presAssocID="{9ABB1FA5-314A-4645-AB36-7D6E1943CFCD}" presName="sibTrans" presStyleCnt="0"/>
      <dgm:spPr/>
    </dgm:pt>
    <dgm:pt modelId="{CA240257-ECD9-4C8C-8F12-E04AF954DFFF}" type="pres">
      <dgm:prSet presAssocID="{5F078318-50F3-472C-9838-B95AA7C7F7F8}" presName="node" presStyleLbl="node1" presStyleIdx="2" presStyleCnt="5">
        <dgm:presLayoutVars>
          <dgm:bulletEnabled val="1"/>
        </dgm:presLayoutVars>
      </dgm:prSet>
      <dgm:spPr/>
      <dgm:t>
        <a:bodyPr/>
        <a:lstStyle/>
        <a:p>
          <a:endParaRPr lang="es-ES"/>
        </a:p>
      </dgm:t>
    </dgm:pt>
    <dgm:pt modelId="{DADA2264-DC10-4461-8CF3-65080225CE0F}" type="pres">
      <dgm:prSet presAssocID="{BCB5C9DF-8326-4F2B-B6C2-72A2C14F340C}" presName="sibTrans" presStyleCnt="0"/>
      <dgm:spPr/>
    </dgm:pt>
    <dgm:pt modelId="{1A2FA2C0-9CB3-478F-8DFA-D2A76749B551}" type="pres">
      <dgm:prSet presAssocID="{6AA2FC87-B05F-4197-9212-65D72957E006}" presName="node" presStyleLbl="node1" presStyleIdx="3" presStyleCnt="5">
        <dgm:presLayoutVars>
          <dgm:bulletEnabled val="1"/>
        </dgm:presLayoutVars>
      </dgm:prSet>
      <dgm:spPr/>
      <dgm:t>
        <a:bodyPr/>
        <a:lstStyle/>
        <a:p>
          <a:endParaRPr lang="es-ES"/>
        </a:p>
      </dgm:t>
    </dgm:pt>
    <dgm:pt modelId="{B5B325FA-1033-4C4C-B5BE-775341BC8F9F}" type="pres">
      <dgm:prSet presAssocID="{B4DE700D-DFBF-4382-87A1-4591E0884975}" presName="sibTrans" presStyleCnt="0"/>
      <dgm:spPr/>
    </dgm:pt>
    <dgm:pt modelId="{0F6CC66C-1FA2-49E5-A373-13F78170A782}" type="pres">
      <dgm:prSet presAssocID="{DA7B49BB-7487-4BB8-98B1-23CA7BC7EC6D}" presName="node" presStyleLbl="node1" presStyleIdx="4" presStyleCnt="5" custLinFactNeighborX="1" custLinFactNeighborY="-170">
        <dgm:presLayoutVars>
          <dgm:bulletEnabled val="1"/>
        </dgm:presLayoutVars>
      </dgm:prSet>
      <dgm:spPr/>
    </dgm:pt>
  </dgm:ptLst>
  <dgm:cxnLst>
    <dgm:cxn modelId="{6B35FCF3-C04C-4312-B046-7A189D35DD26}" type="presOf" srcId="{58EA4735-FE69-45CF-B891-65EC20D17E57}" destId="{08C07CD2-3507-4B0E-9983-7EB7771A04EC}" srcOrd="0" destOrd="0" presId="urn:microsoft.com/office/officeart/2005/8/layout/hList6"/>
    <dgm:cxn modelId="{0815B3EC-EC21-4AAA-8D75-238D8E8DB98C}" type="presOf" srcId="{4D45E362-4180-40FA-BB10-55499C6CFA99}" destId="{08C07CD2-3507-4B0E-9983-7EB7771A04EC}" srcOrd="0" destOrd="3" presId="urn:microsoft.com/office/officeart/2005/8/layout/hList6"/>
    <dgm:cxn modelId="{5582F7BF-AEB2-4533-B82E-44A3FF8686D7}" srcId="{6AA2FC87-B05F-4197-9212-65D72957E006}" destId="{834C6163-3338-4BDB-B5E2-7336238FCE63}" srcOrd="1" destOrd="0" parTransId="{DA95877B-34E8-4349-839F-40335119DEAB}" sibTransId="{E9B4CC91-38A2-4392-87FE-728C4E059CAB}"/>
    <dgm:cxn modelId="{8B20A226-A8DE-4005-9120-A0C9C9748627}" type="presOf" srcId="{E6B83C37-ECE3-4BA0-A2CA-F3660F127124}" destId="{DFA15CA9-55D2-4353-9331-100B058D9968}" srcOrd="0" destOrd="1" presId="urn:microsoft.com/office/officeart/2005/8/layout/hList6"/>
    <dgm:cxn modelId="{FA2EEC8E-E6FD-4A05-AA01-538D3CA0C504}" srcId="{58035781-F39F-4CB1-A620-C30C40F389B4}" destId="{4B518D0B-E471-4E1C-9523-D9DFBB9C9922}" srcOrd="2" destOrd="0" parTransId="{764E8CF9-0060-4EF4-92DB-4A8D8B276D2A}" sibTransId="{00910067-9D09-47E3-89D3-6B48A839191E}"/>
    <dgm:cxn modelId="{FF8DFA8E-D1C3-426A-BEB7-411B250CF99A}" type="presOf" srcId="{58035781-F39F-4CB1-A620-C30C40F389B4}" destId="{DFA15CA9-55D2-4353-9331-100B058D9968}" srcOrd="0" destOrd="0" presId="urn:microsoft.com/office/officeart/2005/8/layout/hList6"/>
    <dgm:cxn modelId="{461BC9D6-B2C5-4F2E-B561-CE40E8A7155A}" srcId="{58EA4735-FE69-45CF-B891-65EC20D17E57}" destId="{6A141FC3-99BA-480B-83FD-1A458E3A948A}" srcOrd="3" destOrd="0" parTransId="{7E813D36-0C88-461A-B0FF-ABC9CF333646}" sibTransId="{DACBA89B-68DE-4D2E-9213-669AC6924BEF}"/>
    <dgm:cxn modelId="{8607D285-FA6F-405A-B72E-9B1B7FBE6267}" srcId="{6AA2FC87-B05F-4197-9212-65D72957E006}" destId="{998A257C-3A9B-419F-9B9F-599889ADC02E}" srcOrd="2" destOrd="0" parTransId="{C4F23617-A33E-4302-83FC-55C75C6050B5}" sibTransId="{E67FBB91-61EC-473A-927A-1B07BF524950}"/>
    <dgm:cxn modelId="{6BE4B9A6-A9B7-4007-A863-DB44D98A8786}" srcId="{4BCDDEBC-D97D-4634-B95F-C8D839A075AB}" destId="{DA7B49BB-7487-4BB8-98B1-23CA7BC7EC6D}" srcOrd="4" destOrd="0" parTransId="{DD10DE9E-5E36-436E-B344-B7DBFCE92D77}" sibTransId="{D3AE451D-D398-44DF-884B-343841285C00}"/>
    <dgm:cxn modelId="{7120412C-C946-457A-A80C-D17BB01EE071}" type="presOf" srcId="{EDC2E507-91A4-4E3C-8E78-07FC9E46A603}" destId="{DFA15CA9-55D2-4353-9331-100B058D9968}" srcOrd="0" destOrd="2" presId="urn:microsoft.com/office/officeart/2005/8/layout/hList6"/>
    <dgm:cxn modelId="{3D15A866-36FE-46BF-90B2-9A8597E130BB}" srcId="{4BCDDEBC-D97D-4634-B95F-C8D839A075AB}" destId="{58035781-F39F-4CB1-A620-C30C40F389B4}" srcOrd="0" destOrd="0" parTransId="{2CFB2A3F-3380-44A8-A16C-A2D47C209CF8}" sibTransId="{A6CEE191-0A9A-43F6-9F73-3E149422FF2F}"/>
    <dgm:cxn modelId="{3FC7FF0A-2610-42AD-BD53-C82663A78B3A}" srcId="{58EA4735-FE69-45CF-B891-65EC20D17E57}" destId="{34C5E5D3-260B-4F81-98B7-B7FFABF04F53}" srcOrd="1" destOrd="0" parTransId="{95023D46-88CB-42B4-AB54-6C3F5F68E9CC}" sibTransId="{624F566A-311C-4F14-BE88-610BABBD5100}"/>
    <dgm:cxn modelId="{62372102-DD09-4FC2-B116-3E13CF8958A0}" type="presOf" srcId="{834C6163-3338-4BDB-B5E2-7336238FCE63}" destId="{1A2FA2C0-9CB3-478F-8DFA-D2A76749B551}" srcOrd="0" destOrd="2" presId="urn:microsoft.com/office/officeart/2005/8/layout/hList6"/>
    <dgm:cxn modelId="{FED7F5E3-CF47-4E7D-8CB9-C00302DCAA53}" srcId="{58035781-F39F-4CB1-A620-C30C40F389B4}" destId="{EDC2E507-91A4-4E3C-8E78-07FC9E46A603}" srcOrd="1" destOrd="0" parTransId="{A73506D9-FEB2-4F73-91C5-D92A3E625488}" sibTransId="{E7F37885-AD48-43EC-B8F0-2F31F8963B05}"/>
    <dgm:cxn modelId="{EE664F91-C80F-401D-87A4-685B554B6A9E}" srcId="{58EA4735-FE69-45CF-B891-65EC20D17E57}" destId="{4D45E362-4180-40FA-BB10-55499C6CFA99}" srcOrd="2" destOrd="0" parTransId="{3E210E6D-CE55-467C-A61C-1B3BFCAED171}" sibTransId="{BDEEF078-FA0D-47B7-AFED-76055307D878}"/>
    <dgm:cxn modelId="{2B1188A7-2432-4E20-815C-046EBA27183C}" type="presOf" srcId="{6AA2FC87-B05F-4197-9212-65D72957E006}" destId="{1A2FA2C0-9CB3-478F-8DFA-D2A76749B551}" srcOrd="0" destOrd="0" presId="urn:microsoft.com/office/officeart/2005/8/layout/hList6"/>
    <dgm:cxn modelId="{9F2B1268-4D8E-40FB-A282-7D7498F71D3E}" type="presOf" srcId="{5F078318-50F3-472C-9838-B95AA7C7F7F8}" destId="{CA240257-ECD9-4C8C-8F12-E04AF954DFFF}" srcOrd="0" destOrd="0" presId="urn:microsoft.com/office/officeart/2005/8/layout/hList6"/>
    <dgm:cxn modelId="{2A97C149-0C11-47FA-B4F7-3F1F63E073BD}" srcId="{58EA4735-FE69-45CF-B891-65EC20D17E57}" destId="{EEAA13D4-E1E2-4450-9F19-6F3530130548}" srcOrd="0" destOrd="0" parTransId="{97BBB684-954F-4C72-ACCC-0E40CF71F255}" sibTransId="{10829610-A676-4711-BA1A-53242E20E347}"/>
    <dgm:cxn modelId="{4E8A86E9-7777-45CA-A31D-3013741EC07F}" type="presOf" srcId="{998A257C-3A9B-419F-9B9F-599889ADC02E}" destId="{1A2FA2C0-9CB3-478F-8DFA-D2A76749B551}" srcOrd="0" destOrd="3" presId="urn:microsoft.com/office/officeart/2005/8/layout/hList6"/>
    <dgm:cxn modelId="{A07BF715-82C9-4F42-9E0D-71F06DD0BF6E}" srcId="{4BCDDEBC-D97D-4634-B95F-C8D839A075AB}" destId="{58EA4735-FE69-45CF-B891-65EC20D17E57}" srcOrd="1" destOrd="0" parTransId="{C7A3ACB1-19C5-4895-90D0-EB9F5854D73F}" sibTransId="{9ABB1FA5-314A-4645-AB36-7D6E1943CFCD}"/>
    <dgm:cxn modelId="{9AEEA6E7-7ECD-44E6-AAE3-30F11C298212}" type="presOf" srcId="{34C5E5D3-260B-4F81-98B7-B7FFABF04F53}" destId="{08C07CD2-3507-4B0E-9983-7EB7771A04EC}" srcOrd="0" destOrd="2" presId="urn:microsoft.com/office/officeart/2005/8/layout/hList6"/>
    <dgm:cxn modelId="{048D7DEE-F255-4ED1-AFE4-901F39D8E660}" type="presOf" srcId="{4BCDDEBC-D97D-4634-B95F-C8D839A075AB}" destId="{37B4BDA5-5F4F-41B3-A70B-586E5ED07FCE}" srcOrd="0" destOrd="0" presId="urn:microsoft.com/office/officeart/2005/8/layout/hList6"/>
    <dgm:cxn modelId="{D4E4A39E-233D-4779-AB28-897E6D5A2EF9}" type="presOf" srcId="{DA7B49BB-7487-4BB8-98B1-23CA7BC7EC6D}" destId="{0F6CC66C-1FA2-49E5-A373-13F78170A782}" srcOrd="0" destOrd="0" presId="urn:microsoft.com/office/officeart/2005/8/layout/hList6"/>
    <dgm:cxn modelId="{929403E4-2DE1-4384-A319-1A5C252B9B38}" type="presOf" srcId="{6A141FC3-99BA-480B-83FD-1A458E3A948A}" destId="{08C07CD2-3507-4B0E-9983-7EB7771A04EC}" srcOrd="0" destOrd="4" presId="urn:microsoft.com/office/officeart/2005/8/layout/hList6"/>
    <dgm:cxn modelId="{72A0E11D-DF2D-49C0-953B-59F8C26D2E91}" srcId="{4BCDDEBC-D97D-4634-B95F-C8D839A075AB}" destId="{5F078318-50F3-472C-9838-B95AA7C7F7F8}" srcOrd="2" destOrd="0" parTransId="{D9BEEEEB-CDC8-4C0B-9D01-DEB88366E927}" sibTransId="{BCB5C9DF-8326-4F2B-B6C2-72A2C14F340C}"/>
    <dgm:cxn modelId="{337EFD26-5AB0-4AFD-87E5-A3714DE750A3}" srcId="{6AA2FC87-B05F-4197-9212-65D72957E006}" destId="{8352288F-54E7-4415-991E-8998AC3655EC}" srcOrd="0" destOrd="0" parTransId="{849651D3-B86D-4C65-8F0D-DB46DA287D5E}" sibTransId="{71504ED3-99E9-4CB2-B1E7-115D9047BA4A}"/>
    <dgm:cxn modelId="{7EEEAB0C-6AAF-401F-868A-52BD561469C7}" type="presOf" srcId="{EEAA13D4-E1E2-4450-9F19-6F3530130548}" destId="{08C07CD2-3507-4B0E-9983-7EB7771A04EC}" srcOrd="0" destOrd="1" presId="urn:microsoft.com/office/officeart/2005/8/layout/hList6"/>
    <dgm:cxn modelId="{253697CD-FB90-4A5F-8E98-761C79AA14F9}" srcId="{6AA2FC87-B05F-4197-9212-65D72957E006}" destId="{A2AEC920-E9AB-4A80-8660-4403FD707684}" srcOrd="4" destOrd="0" parTransId="{45E7F69C-5F02-45DB-8B4C-9FF33738E76F}" sibTransId="{3207BE6E-D88D-432C-98F1-6A4B626F8875}"/>
    <dgm:cxn modelId="{6CD06734-4B6A-41A7-8723-681BF5E3B25A}" type="presOf" srcId="{A2AEC920-E9AB-4A80-8660-4403FD707684}" destId="{1A2FA2C0-9CB3-478F-8DFA-D2A76749B551}" srcOrd="0" destOrd="5" presId="urn:microsoft.com/office/officeart/2005/8/layout/hList6"/>
    <dgm:cxn modelId="{76855717-A851-4E22-81CE-9697BC2F680D}" srcId="{58035781-F39F-4CB1-A620-C30C40F389B4}" destId="{E6B83C37-ECE3-4BA0-A2CA-F3660F127124}" srcOrd="0" destOrd="0" parTransId="{80A05E12-7E9E-4F65-B53D-A55D3F911809}" sibTransId="{497EFF9F-D333-4BA7-9D98-D68A130F5F18}"/>
    <dgm:cxn modelId="{D72F37F7-1DA2-4C88-8E79-4F10B8BA5E4E}" type="presOf" srcId="{23370DEE-E3B1-4445-B7CA-E1F81B34CDBF}" destId="{1A2FA2C0-9CB3-478F-8DFA-D2A76749B551}" srcOrd="0" destOrd="4" presId="urn:microsoft.com/office/officeart/2005/8/layout/hList6"/>
    <dgm:cxn modelId="{F870F372-E0FF-4D30-9481-37E6FAEF64A9}" srcId="{4BCDDEBC-D97D-4634-B95F-C8D839A075AB}" destId="{6AA2FC87-B05F-4197-9212-65D72957E006}" srcOrd="3" destOrd="0" parTransId="{03F05512-C510-4DCF-BD31-629619561FF3}" sibTransId="{B4DE700D-DFBF-4382-87A1-4591E0884975}"/>
    <dgm:cxn modelId="{4B868DC3-12D8-456C-9A5E-5052E4900B97}" type="presOf" srcId="{4B518D0B-E471-4E1C-9523-D9DFBB9C9922}" destId="{DFA15CA9-55D2-4353-9331-100B058D9968}" srcOrd="0" destOrd="3" presId="urn:microsoft.com/office/officeart/2005/8/layout/hList6"/>
    <dgm:cxn modelId="{B9BC8AF7-1A90-47D2-9072-1BBD1F4B9517}" type="presOf" srcId="{8352288F-54E7-4415-991E-8998AC3655EC}" destId="{1A2FA2C0-9CB3-478F-8DFA-D2A76749B551}" srcOrd="0" destOrd="1" presId="urn:microsoft.com/office/officeart/2005/8/layout/hList6"/>
    <dgm:cxn modelId="{0ED010B0-DAD7-4958-AD66-4B30CC15B4C7}" srcId="{6AA2FC87-B05F-4197-9212-65D72957E006}" destId="{23370DEE-E3B1-4445-B7CA-E1F81B34CDBF}" srcOrd="3" destOrd="0" parTransId="{D17747F3-97AD-4948-AA45-5ECD231FB186}" sibTransId="{60E08F5D-B11E-4E7B-9461-03DA349E2E80}"/>
    <dgm:cxn modelId="{8BBC4407-B615-4019-A12A-12246805B83C}" type="presParOf" srcId="{37B4BDA5-5F4F-41B3-A70B-586E5ED07FCE}" destId="{DFA15CA9-55D2-4353-9331-100B058D9968}" srcOrd="0" destOrd="0" presId="urn:microsoft.com/office/officeart/2005/8/layout/hList6"/>
    <dgm:cxn modelId="{3ED7E589-B351-4824-BC04-678B65BF102E}" type="presParOf" srcId="{37B4BDA5-5F4F-41B3-A70B-586E5ED07FCE}" destId="{F62F5C05-0D65-4EA0-B40A-20845EE6E9D2}" srcOrd="1" destOrd="0" presId="urn:microsoft.com/office/officeart/2005/8/layout/hList6"/>
    <dgm:cxn modelId="{86439B67-596B-43F0-9973-14D433E8C2E6}" type="presParOf" srcId="{37B4BDA5-5F4F-41B3-A70B-586E5ED07FCE}" destId="{08C07CD2-3507-4B0E-9983-7EB7771A04EC}" srcOrd="2" destOrd="0" presId="urn:microsoft.com/office/officeart/2005/8/layout/hList6"/>
    <dgm:cxn modelId="{41B6589B-26BB-4F7E-8E0A-75C3648C3A57}" type="presParOf" srcId="{37B4BDA5-5F4F-41B3-A70B-586E5ED07FCE}" destId="{8F8B71BB-8BD8-4904-B008-06417CF2EBF5}" srcOrd="3" destOrd="0" presId="urn:microsoft.com/office/officeart/2005/8/layout/hList6"/>
    <dgm:cxn modelId="{9A96A6B9-D5E9-4A7F-8F98-700EA6EEFB9D}" type="presParOf" srcId="{37B4BDA5-5F4F-41B3-A70B-586E5ED07FCE}" destId="{CA240257-ECD9-4C8C-8F12-E04AF954DFFF}" srcOrd="4" destOrd="0" presId="urn:microsoft.com/office/officeart/2005/8/layout/hList6"/>
    <dgm:cxn modelId="{CDCFF301-0374-431A-A1F3-419916F3D0A9}" type="presParOf" srcId="{37B4BDA5-5F4F-41B3-A70B-586E5ED07FCE}" destId="{DADA2264-DC10-4461-8CF3-65080225CE0F}" srcOrd="5" destOrd="0" presId="urn:microsoft.com/office/officeart/2005/8/layout/hList6"/>
    <dgm:cxn modelId="{6088C0DF-FF58-4016-A551-5B3F67761ED1}" type="presParOf" srcId="{37B4BDA5-5F4F-41B3-A70B-586E5ED07FCE}" destId="{1A2FA2C0-9CB3-478F-8DFA-D2A76749B551}" srcOrd="6" destOrd="0" presId="urn:microsoft.com/office/officeart/2005/8/layout/hList6"/>
    <dgm:cxn modelId="{E0ECFA42-8F90-4164-9EFB-D64D5B0F67C0}" type="presParOf" srcId="{37B4BDA5-5F4F-41B3-A70B-586E5ED07FCE}" destId="{B5B325FA-1033-4C4C-B5BE-775341BC8F9F}" srcOrd="7" destOrd="0" presId="urn:microsoft.com/office/officeart/2005/8/layout/hList6"/>
    <dgm:cxn modelId="{BA2A1C27-41FE-4370-9F8E-69D99ADEE096}" type="presParOf" srcId="{37B4BDA5-5F4F-41B3-A70B-586E5ED07FCE}" destId="{0F6CC66C-1FA2-49E5-A373-13F78170A782}"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6A8B83-B270-4DF3-940B-BCCA9C6951C4}"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s-ES"/>
        </a:p>
      </dgm:t>
    </dgm:pt>
    <dgm:pt modelId="{0045C58F-24CD-422C-BAC3-83FA0A533267}">
      <dgm:prSet custT="1"/>
      <dgm:spPr/>
      <dgm:t>
        <a:bodyPr/>
        <a:lstStyle/>
        <a:p>
          <a:pPr rtl="0"/>
          <a:r>
            <a:rPr lang="es-ES" sz="2000" b="1" dirty="0" smtClean="0">
              <a:latin typeface="Roboto"/>
            </a:rPr>
            <a:t>Art. 87 PARA CASO DE EMERGENCIA</a:t>
          </a:r>
          <a:endParaRPr lang="en-US" sz="2000" dirty="0">
            <a:latin typeface="Roboto"/>
          </a:endParaRPr>
        </a:p>
      </dgm:t>
    </dgm:pt>
    <dgm:pt modelId="{62FCBAB6-47AC-4AB5-93E7-F6089EA6D94F}" type="parTrans" cxnId="{5B580764-25A1-49C8-A379-2CA89FCDFB44}">
      <dgm:prSet/>
      <dgm:spPr/>
      <dgm:t>
        <a:bodyPr/>
        <a:lstStyle/>
        <a:p>
          <a:endParaRPr lang="es-ES"/>
        </a:p>
      </dgm:t>
    </dgm:pt>
    <dgm:pt modelId="{58F20E4D-AEAF-4FE2-960B-16F64D2A1F04}" type="sibTrans" cxnId="{5B580764-25A1-49C8-A379-2CA89FCDFB44}">
      <dgm:prSet/>
      <dgm:spPr/>
      <dgm:t>
        <a:bodyPr/>
        <a:lstStyle/>
        <a:p>
          <a:endParaRPr lang="es-ES"/>
        </a:p>
      </dgm:t>
    </dgm:pt>
    <dgm:pt modelId="{3D4C3B1C-81AC-45B1-84B6-11F264ED58FB}">
      <dgm:prSet custT="1"/>
      <dgm:spPr/>
      <dgm:t>
        <a:bodyPr/>
        <a:lstStyle/>
        <a:p>
          <a:pPr rtl="0"/>
          <a:r>
            <a:rPr lang="es-ES" sz="1400" b="1" dirty="0" smtClean="0">
              <a:latin typeface="Roboto"/>
            </a:rPr>
            <a:t>Atención específica de una situación de riesgo.</a:t>
          </a:r>
          <a:endParaRPr lang="en-US" sz="1400" b="1" dirty="0">
            <a:latin typeface="Roboto"/>
          </a:endParaRPr>
        </a:p>
      </dgm:t>
    </dgm:pt>
    <dgm:pt modelId="{C7332F19-11C3-49EF-B414-9DE9EB859BCD}" type="parTrans" cxnId="{FCF810DB-73CD-44CB-B49D-C520998211A8}">
      <dgm:prSet/>
      <dgm:spPr/>
      <dgm:t>
        <a:bodyPr/>
        <a:lstStyle/>
        <a:p>
          <a:endParaRPr lang="es-ES"/>
        </a:p>
      </dgm:t>
    </dgm:pt>
    <dgm:pt modelId="{B0E8D651-AAC0-49F1-AE6B-9A16640E07E2}" type="sibTrans" cxnId="{FCF810DB-73CD-44CB-B49D-C520998211A8}">
      <dgm:prSet/>
      <dgm:spPr/>
      <dgm:t>
        <a:bodyPr/>
        <a:lstStyle/>
        <a:p>
          <a:endParaRPr lang="es-ES"/>
        </a:p>
      </dgm:t>
    </dgm:pt>
    <dgm:pt modelId="{BE3865D1-0046-4D8F-A04C-9B7E687167CE}">
      <dgm:prSet custT="1"/>
      <dgm:spPr/>
      <dgm:t>
        <a:bodyPr/>
        <a:lstStyle/>
        <a:p>
          <a:pPr algn="l" rtl="0"/>
          <a:r>
            <a:rPr lang="es-ES" sz="1400" dirty="0" smtClean="0">
              <a:latin typeface="Roboto"/>
            </a:rPr>
            <a:t>Integrado por: </a:t>
          </a:r>
          <a:endParaRPr lang="en-US" sz="1400" dirty="0">
            <a:latin typeface="Roboto"/>
          </a:endParaRPr>
        </a:p>
      </dgm:t>
    </dgm:pt>
    <dgm:pt modelId="{D8DA9A1C-34C1-4931-92A0-87B4093B7CE5}" type="parTrans" cxnId="{F8F1829B-2844-467F-BA1F-90A8B3920317}">
      <dgm:prSet/>
      <dgm:spPr/>
      <dgm:t>
        <a:bodyPr/>
        <a:lstStyle/>
        <a:p>
          <a:endParaRPr lang="es-ES"/>
        </a:p>
      </dgm:t>
    </dgm:pt>
    <dgm:pt modelId="{30D39A74-57BD-4F85-9832-767275220A75}" type="sibTrans" cxnId="{F8F1829B-2844-467F-BA1F-90A8B3920317}">
      <dgm:prSet/>
      <dgm:spPr/>
      <dgm:t>
        <a:bodyPr/>
        <a:lstStyle/>
        <a:p>
          <a:endParaRPr lang="es-ES"/>
        </a:p>
      </dgm:t>
    </dgm:pt>
    <dgm:pt modelId="{2B4FF994-B9EC-40AD-AB9E-A18F9F32FEBE}">
      <dgm:prSet custT="1"/>
      <dgm:spPr/>
      <dgm:t>
        <a:bodyPr/>
        <a:lstStyle/>
        <a:p>
          <a:pPr algn="l" rtl="0"/>
          <a:r>
            <a:rPr lang="es-ES" sz="1100" dirty="0" smtClean="0">
              <a:latin typeface="Roboto"/>
            </a:rPr>
            <a:t>CGAJ- Dirección de intervención Integral</a:t>
          </a:r>
          <a:endParaRPr lang="en-US" sz="1100" dirty="0">
            <a:latin typeface="Roboto"/>
          </a:endParaRPr>
        </a:p>
      </dgm:t>
    </dgm:pt>
    <dgm:pt modelId="{FA56B07C-A712-4B54-B2FC-24E2284918B9}" type="parTrans" cxnId="{8ACD5A83-56F1-412B-8C92-B3001E6C3E94}">
      <dgm:prSet/>
      <dgm:spPr/>
      <dgm:t>
        <a:bodyPr/>
        <a:lstStyle/>
        <a:p>
          <a:endParaRPr lang="es-ES"/>
        </a:p>
      </dgm:t>
    </dgm:pt>
    <dgm:pt modelId="{0D3AAFC3-1B47-470C-B195-6013568CCF6B}" type="sibTrans" cxnId="{8ACD5A83-56F1-412B-8C92-B3001E6C3E94}">
      <dgm:prSet/>
      <dgm:spPr/>
      <dgm:t>
        <a:bodyPr/>
        <a:lstStyle/>
        <a:p>
          <a:endParaRPr lang="es-ES"/>
        </a:p>
      </dgm:t>
    </dgm:pt>
    <dgm:pt modelId="{EE748E2D-E0F0-41F5-BC18-755C185A0D30}">
      <dgm:prSet custT="1"/>
      <dgm:spPr/>
      <dgm:t>
        <a:bodyPr/>
        <a:lstStyle/>
        <a:p>
          <a:pPr algn="l" rtl="0"/>
          <a:r>
            <a:rPr lang="es-ES" sz="1100" dirty="0" smtClean="0">
              <a:latin typeface="Roboto"/>
            </a:rPr>
            <a:t>Subsecretaría de Educación Básica</a:t>
          </a:r>
          <a:endParaRPr lang="en-US" sz="1100" dirty="0">
            <a:latin typeface="Roboto"/>
          </a:endParaRPr>
        </a:p>
      </dgm:t>
    </dgm:pt>
    <dgm:pt modelId="{7DB353C2-F760-4F5A-B2E9-C442566EBACD}" type="parTrans" cxnId="{92F128C8-762E-49AF-A138-3A21022E426B}">
      <dgm:prSet/>
      <dgm:spPr/>
      <dgm:t>
        <a:bodyPr/>
        <a:lstStyle/>
        <a:p>
          <a:endParaRPr lang="es-ES"/>
        </a:p>
      </dgm:t>
    </dgm:pt>
    <dgm:pt modelId="{E13A5499-35EB-4A9C-88E1-7B4BFDF04D06}" type="sibTrans" cxnId="{92F128C8-762E-49AF-A138-3A21022E426B}">
      <dgm:prSet/>
      <dgm:spPr/>
      <dgm:t>
        <a:bodyPr/>
        <a:lstStyle/>
        <a:p>
          <a:endParaRPr lang="es-ES"/>
        </a:p>
      </dgm:t>
    </dgm:pt>
    <dgm:pt modelId="{192AFAE5-3279-459E-9F11-4EFBB392B700}">
      <dgm:prSet custT="1"/>
      <dgm:spPr/>
      <dgm:t>
        <a:bodyPr/>
        <a:lstStyle/>
        <a:p>
          <a:pPr algn="l" rtl="0"/>
          <a:r>
            <a:rPr lang="es-ES" sz="1100" dirty="0" smtClean="0">
              <a:latin typeface="Roboto"/>
            </a:rPr>
            <a:t>Director/a del Programa Nacional de Convivencia Escolar</a:t>
          </a:r>
          <a:endParaRPr lang="en-US" sz="1100" dirty="0">
            <a:latin typeface="Roboto"/>
          </a:endParaRPr>
        </a:p>
      </dgm:t>
    </dgm:pt>
    <dgm:pt modelId="{F15D80A4-FF8F-44ED-94AC-5D16B7E1B4F1}" type="parTrans" cxnId="{223C7D0B-4C21-4590-AAD9-877E2A5491C2}">
      <dgm:prSet/>
      <dgm:spPr/>
      <dgm:t>
        <a:bodyPr/>
        <a:lstStyle/>
        <a:p>
          <a:endParaRPr lang="es-ES"/>
        </a:p>
      </dgm:t>
    </dgm:pt>
    <dgm:pt modelId="{BA9F29D3-9899-4BFB-8576-2D7D1E23DCF5}" type="sibTrans" cxnId="{223C7D0B-4C21-4590-AAD9-877E2A5491C2}">
      <dgm:prSet/>
      <dgm:spPr/>
      <dgm:t>
        <a:bodyPr/>
        <a:lstStyle/>
        <a:p>
          <a:endParaRPr lang="es-ES"/>
        </a:p>
      </dgm:t>
    </dgm:pt>
    <dgm:pt modelId="{7DF96E89-6E01-49DF-9C26-4C9469053240}">
      <dgm:prSet custT="1"/>
      <dgm:spPr/>
      <dgm:t>
        <a:bodyPr/>
        <a:lstStyle/>
        <a:p>
          <a:pPr algn="l" rtl="0"/>
          <a:r>
            <a:rPr lang="es-ES" sz="1100" dirty="0" smtClean="0">
              <a:latin typeface="Roboto"/>
            </a:rPr>
            <a:t>Director/a protección Civil Escolar</a:t>
          </a:r>
          <a:endParaRPr lang="en-US" sz="1100" dirty="0">
            <a:latin typeface="Roboto"/>
          </a:endParaRPr>
        </a:p>
      </dgm:t>
    </dgm:pt>
    <dgm:pt modelId="{1B52FBEE-CEB7-45B1-B263-3941B9EA6B66}" type="parTrans" cxnId="{9085E489-DFB6-4C09-83C0-47C903664757}">
      <dgm:prSet/>
      <dgm:spPr/>
      <dgm:t>
        <a:bodyPr/>
        <a:lstStyle/>
        <a:p>
          <a:endParaRPr lang="es-ES"/>
        </a:p>
      </dgm:t>
    </dgm:pt>
    <dgm:pt modelId="{669CBD88-903E-4242-B2A7-A1CC79312DD5}" type="sibTrans" cxnId="{9085E489-DFB6-4C09-83C0-47C903664757}">
      <dgm:prSet/>
      <dgm:spPr/>
      <dgm:t>
        <a:bodyPr/>
        <a:lstStyle/>
        <a:p>
          <a:endParaRPr lang="es-ES"/>
        </a:p>
      </dgm:t>
    </dgm:pt>
    <dgm:pt modelId="{0AB70249-744F-4165-BF1E-B09279678CCE}">
      <dgm:prSet custT="1"/>
      <dgm:spPr/>
      <dgm:t>
        <a:bodyPr/>
        <a:lstStyle/>
        <a:p>
          <a:pPr algn="l" rtl="0"/>
          <a:r>
            <a:rPr lang="es-ES" sz="1100" dirty="0" smtClean="0">
              <a:latin typeface="Roboto"/>
            </a:rPr>
            <a:t>Representante de la Escuela en situación de riesgo</a:t>
          </a:r>
          <a:endParaRPr lang="en-US" sz="1100" dirty="0">
            <a:latin typeface="Roboto"/>
          </a:endParaRPr>
        </a:p>
      </dgm:t>
    </dgm:pt>
    <dgm:pt modelId="{E6F08DBE-07F5-4290-8522-D5D4491EF70E}" type="parTrans" cxnId="{D41ACE7E-B442-4C75-BF54-E3864707DF77}">
      <dgm:prSet/>
      <dgm:spPr/>
      <dgm:t>
        <a:bodyPr/>
        <a:lstStyle/>
        <a:p>
          <a:endParaRPr lang="es-ES"/>
        </a:p>
      </dgm:t>
    </dgm:pt>
    <dgm:pt modelId="{0D7A0858-EF7F-415F-8165-D46A238983A4}" type="sibTrans" cxnId="{D41ACE7E-B442-4C75-BF54-E3864707DF77}">
      <dgm:prSet/>
      <dgm:spPr/>
      <dgm:t>
        <a:bodyPr/>
        <a:lstStyle/>
        <a:p>
          <a:endParaRPr lang="es-ES"/>
        </a:p>
      </dgm:t>
    </dgm:pt>
    <dgm:pt modelId="{AD5008B1-F8A4-480D-A79C-1087006FADD5}">
      <dgm:prSet custT="1"/>
      <dgm:spPr/>
      <dgm:t>
        <a:bodyPr/>
        <a:lstStyle/>
        <a:p>
          <a:pPr algn="l" rtl="0"/>
          <a:r>
            <a:rPr lang="es-ES" sz="1100" dirty="0" smtClean="0">
              <a:latin typeface="Roboto"/>
            </a:rPr>
            <a:t>Dirección de Educación </a:t>
          </a:r>
          <a:r>
            <a:rPr lang="es-ES" sz="1050" dirty="0" smtClean="0">
              <a:latin typeface="Roboto"/>
            </a:rPr>
            <a:t>Especial </a:t>
          </a:r>
          <a:endParaRPr lang="en-US" sz="1050" dirty="0">
            <a:latin typeface="Roboto"/>
          </a:endParaRPr>
        </a:p>
      </dgm:t>
    </dgm:pt>
    <dgm:pt modelId="{A1F64ED6-1AC3-4B28-BD42-BEA749053FD6}" type="parTrans" cxnId="{6BFB0F69-0061-4F80-A9E7-5F3C2CB2C585}">
      <dgm:prSet/>
      <dgm:spPr/>
      <dgm:t>
        <a:bodyPr/>
        <a:lstStyle/>
        <a:p>
          <a:endParaRPr lang="es-ES"/>
        </a:p>
      </dgm:t>
    </dgm:pt>
    <dgm:pt modelId="{477283BC-0EFB-4607-ACDD-70AB914605C9}" type="sibTrans" cxnId="{6BFB0F69-0061-4F80-A9E7-5F3C2CB2C585}">
      <dgm:prSet/>
      <dgm:spPr/>
      <dgm:t>
        <a:bodyPr/>
        <a:lstStyle/>
        <a:p>
          <a:endParaRPr lang="es-ES"/>
        </a:p>
      </dgm:t>
    </dgm:pt>
    <dgm:pt modelId="{9A02E2CA-649B-439B-813A-B4C31679DC68}" type="pres">
      <dgm:prSet presAssocID="{206A8B83-B270-4DF3-940B-BCCA9C6951C4}" presName="CompostProcess" presStyleCnt="0">
        <dgm:presLayoutVars>
          <dgm:dir/>
          <dgm:resizeHandles val="exact"/>
        </dgm:presLayoutVars>
      </dgm:prSet>
      <dgm:spPr/>
    </dgm:pt>
    <dgm:pt modelId="{5160157E-C64A-4F8E-BA6E-DCEC94ADB385}" type="pres">
      <dgm:prSet presAssocID="{206A8B83-B270-4DF3-940B-BCCA9C6951C4}" presName="arrow" presStyleLbl="bgShp" presStyleIdx="0" presStyleCnt="1"/>
      <dgm:spPr/>
    </dgm:pt>
    <dgm:pt modelId="{3857F18C-D5BD-498D-BCD8-7AEE3B30993A}" type="pres">
      <dgm:prSet presAssocID="{206A8B83-B270-4DF3-940B-BCCA9C6951C4}" presName="linearProcess" presStyleCnt="0"/>
      <dgm:spPr/>
    </dgm:pt>
    <dgm:pt modelId="{35894A1F-4C12-4C39-AB9D-3880157FE4EB}" type="pres">
      <dgm:prSet presAssocID="{0045C58F-24CD-422C-BAC3-83FA0A533267}" presName="textNode" presStyleLbl="node1" presStyleIdx="0" presStyleCnt="3">
        <dgm:presLayoutVars>
          <dgm:bulletEnabled val="1"/>
        </dgm:presLayoutVars>
      </dgm:prSet>
      <dgm:spPr/>
    </dgm:pt>
    <dgm:pt modelId="{B049CF47-AF31-4D8A-B9A2-F33190A66028}" type="pres">
      <dgm:prSet presAssocID="{58F20E4D-AEAF-4FE2-960B-16F64D2A1F04}" presName="sibTrans" presStyleCnt="0"/>
      <dgm:spPr/>
    </dgm:pt>
    <dgm:pt modelId="{ED26FA33-FE2B-498A-B49D-8C5E77E15149}" type="pres">
      <dgm:prSet presAssocID="{3D4C3B1C-81AC-45B1-84B6-11F264ED58FB}" presName="textNode" presStyleLbl="node1" presStyleIdx="1" presStyleCnt="3">
        <dgm:presLayoutVars>
          <dgm:bulletEnabled val="1"/>
        </dgm:presLayoutVars>
      </dgm:prSet>
      <dgm:spPr/>
    </dgm:pt>
    <dgm:pt modelId="{4E519DDE-EB0F-42C3-9750-62C975EF1F06}" type="pres">
      <dgm:prSet presAssocID="{B0E8D651-AAC0-49F1-AE6B-9A16640E07E2}" presName="sibTrans" presStyleCnt="0"/>
      <dgm:spPr/>
    </dgm:pt>
    <dgm:pt modelId="{BF9F2AC0-D121-47F7-88A4-277BC778CE34}" type="pres">
      <dgm:prSet presAssocID="{BE3865D1-0046-4D8F-A04C-9B7E687167CE}" presName="textNode" presStyleLbl="node1" presStyleIdx="2" presStyleCnt="3" custScaleY="151064">
        <dgm:presLayoutVars>
          <dgm:bulletEnabled val="1"/>
        </dgm:presLayoutVars>
      </dgm:prSet>
      <dgm:spPr/>
    </dgm:pt>
  </dgm:ptLst>
  <dgm:cxnLst>
    <dgm:cxn modelId="{223C7D0B-4C21-4590-AAD9-877E2A5491C2}" srcId="{BE3865D1-0046-4D8F-A04C-9B7E687167CE}" destId="{192AFAE5-3279-459E-9F11-4EFBB392B700}" srcOrd="2" destOrd="0" parTransId="{F15D80A4-FF8F-44ED-94AC-5D16B7E1B4F1}" sibTransId="{BA9F29D3-9899-4BFB-8576-2D7D1E23DCF5}"/>
    <dgm:cxn modelId="{9734A50F-19D2-4209-BCE3-1112A137D69A}" type="presOf" srcId="{192AFAE5-3279-459E-9F11-4EFBB392B700}" destId="{BF9F2AC0-D121-47F7-88A4-277BC778CE34}" srcOrd="0" destOrd="3" presId="urn:microsoft.com/office/officeart/2005/8/layout/hProcess9"/>
    <dgm:cxn modelId="{B450DABE-A84B-44BE-8035-BE6197BA5775}" type="presOf" srcId="{3D4C3B1C-81AC-45B1-84B6-11F264ED58FB}" destId="{ED26FA33-FE2B-498A-B49D-8C5E77E15149}" srcOrd="0" destOrd="0" presId="urn:microsoft.com/office/officeart/2005/8/layout/hProcess9"/>
    <dgm:cxn modelId="{9F6B9CB2-5335-4593-8A08-02E839483AF0}" type="presOf" srcId="{AD5008B1-F8A4-480D-A79C-1087006FADD5}" destId="{BF9F2AC0-D121-47F7-88A4-277BC778CE34}" srcOrd="0" destOrd="6" presId="urn:microsoft.com/office/officeart/2005/8/layout/hProcess9"/>
    <dgm:cxn modelId="{6BFB0F69-0061-4F80-A9E7-5F3C2CB2C585}" srcId="{BE3865D1-0046-4D8F-A04C-9B7E687167CE}" destId="{AD5008B1-F8A4-480D-A79C-1087006FADD5}" srcOrd="5" destOrd="0" parTransId="{A1F64ED6-1AC3-4B28-BD42-BEA749053FD6}" sibTransId="{477283BC-0EFB-4607-ACDD-70AB914605C9}"/>
    <dgm:cxn modelId="{5FCE01D6-1DE6-4031-9BCE-602A569C8817}" type="presOf" srcId="{0045C58F-24CD-422C-BAC3-83FA0A533267}" destId="{35894A1F-4C12-4C39-AB9D-3880157FE4EB}" srcOrd="0" destOrd="0" presId="urn:microsoft.com/office/officeart/2005/8/layout/hProcess9"/>
    <dgm:cxn modelId="{FCF810DB-73CD-44CB-B49D-C520998211A8}" srcId="{206A8B83-B270-4DF3-940B-BCCA9C6951C4}" destId="{3D4C3B1C-81AC-45B1-84B6-11F264ED58FB}" srcOrd="1" destOrd="0" parTransId="{C7332F19-11C3-49EF-B414-9DE9EB859BCD}" sibTransId="{B0E8D651-AAC0-49F1-AE6B-9A16640E07E2}"/>
    <dgm:cxn modelId="{9085E489-DFB6-4C09-83C0-47C903664757}" srcId="{BE3865D1-0046-4D8F-A04C-9B7E687167CE}" destId="{7DF96E89-6E01-49DF-9C26-4C9469053240}" srcOrd="3" destOrd="0" parTransId="{1B52FBEE-CEB7-45B1-B263-3941B9EA6B66}" sibTransId="{669CBD88-903E-4242-B2A7-A1CC79312DD5}"/>
    <dgm:cxn modelId="{D41ACE7E-B442-4C75-BF54-E3864707DF77}" srcId="{BE3865D1-0046-4D8F-A04C-9B7E687167CE}" destId="{0AB70249-744F-4165-BF1E-B09279678CCE}" srcOrd="4" destOrd="0" parTransId="{E6F08DBE-07F5-4290-8522-D5D4491EF70E}" sibTransId="{0D7A0858-EF7F-415F-8165-D46A238983A4}"/>
    <dgm:cxn modelId="{92F128C8-762E-49AF-A138-3A21022E426B}" srcId="{BE3865D1-0046-4D8F-A04C-9B7E687167CE}" destId="{EE748E2D-E0F0-41F5-BC18-755C185A0D30}" srcOrd="1" destOrd="0" parTransId="{7DB353C2-F760-4F5A-B2E9-C442566EBACD}" sibTransId="{E13A5499-35EB-4A9C-88E1-7B4BFDF04D06}"/>
    <dgm:cxn modelId="{AC4D713A-78A9-4E1D-BA2C-F9620E762CBC}" type="presOf" srcId="{206A8B83-B270-4DF3-940B-BCCA9C6951C4}" destId="{9A02E2CA-649B-439B-813A-B4C31679DC68}" srcOrd="0" destOrd="0" presId="urn:microsoft.com/office/officeart/2005/8/layout/hProcess9"/>
    <dgm:cxn modelId="{A34ED8EE-D540-4E42-AAD2-602B0A028453}" type="presOf" srcId="{0AB70249-744F-4165-BF1E-B09279678CCE}" destId="{BF9F2AC0-D121-47F7-88A4-277BC778CE34}" srcOrd="0" destOrd="5" presId="urn:microsoft.com/office/officeart/2005/8/layout/hProcess9"/>
    <dgm:cxn modelId="{8898DD56-ABF5-4A82-9243-F65BBE9E3932}" type="presOf" srcId="{2B4FF994-B9EC-40AD-AB9E-A18F9F32FEBE}" destId="{BF9F2AC0-D121-47F7-88A4-277BC778CE34}" srcOrd="0" destOrd="1" presId="urn:microsoft.com/office/officeart/2005/8/layout/hProcess9"/>
    <dgm:cxn modelId="{945C5882-B408-4B21-A6B7-D3908D5B92B4}" type="presOf" srcId="{BE3865D1-0046-4D8F-A04C-9B7E687167CE}" destId="{BF9F2AC0-D121-47F7-88A4-277BC778CE34}" srcOrd="0" destOrd="0" presId="urn:microsoft.com/office/officeart/2005/8/layout/hProcess9"/>
    <dgm:cxn modelId="{F8F1829B-2844-467F-BA1F-90A8B3920317}" srcId="{206A8B83-B270-4DF3-940B-BCCA9C6951C4}" destId="{BE3865D1-0046-4D8F-A04C-9B7E687167CE}" srcOrd="2" destOrd="0" parTransId="{D8DA9A1C-34C1-4931-92A0-87B4093B7CE5}" sibTransId="{30D39A74-57BD-4F85-9832-767275220A75}"/>
    <dgm:cxn modelId="{AF7A504D-0169-4E46-A917-468BD924D300}" type="presOf" srcId="{EE748E2D-E0F0-41F5-BC18-755C185A0D30}" destId="{BF9F2AC0-D121-47F7-88A4-277BC778CE34}" srcOrd="0" destOrd="2" presId="urn:microsoft.com/office/officeart/2005/8/layout/hProcess9"/>
    <dgm:cxn modelId="{5B580764-25A1-49C8-A379-2CA89FCDFB44}" srcId="{206A8B83-B270-4DF3-940B-BCCA9C6951C4}" destId="{0045C58F-24CD-422C-BAC3-83FA0A533267}" srcOrd="0" destOrd="0" parTransId="{62FCBAB6-47AC-4AB5-93E7-F6089EA6D94F}" sibTransId="{58F20E4D-AEAF-4FE2-960B-16F64D2A1F04}"/>
    <dgm:cxn modelId="{02D40FF1-75E9-4D92-BC6D-87AD5E57BD1E}" type="presOf" srcId="{7DF96E89-6E01-49DF-9C26-4C9469053240}" destId="{BF9F2AC0-D121-47F7-88A4-277BC778CE34}" srcOrd="0" destOrd="4" presId="urn:microsoft.com/office/officeart/2005/8/layout/hProcess9"/>
    <dgm:cxn modelId="{8ACD5A83-56F1-412B-8C92-B3001E6C3E94}" srcId="{BE3865D1-0046-4D8F-A04C-9B7E687167CE}" destId="{2B4FF994-B9EC-40AD-AB9E-A18F9F32FEBE}" srcOrd="0" destOrd="0" parTransId="{FA56B07C-A712-4B54-B2FC-24E2284918B9}" sibTransId="{0D3AAFC3-1B47-470C-B195-6013568CCF6B}"/>
    <dgm:cxn modelId="{6D6512BE-E7EC-4CEA-822C-8617EDB29080}" type="presParOf" srcId="{9A02E2CA-649B-439B-813A-B4C31679DC68}" destId="{5160157E-C64A-4F8E-BA6E-DCEC94ADB385}" srcOrd="0" destOrd="0" presId="urn:microsoft.com/office/officeart/2005/8/layout/hProcess9"/>
    <dgm:cxn modelId="{C28DF1C5-9D92-4F93-91DF-6AE546C813EE}" type="presParOf" srcId="{9A02E2CA-649B-439B-813A-B4C31679DC68}" destId="{3857F18C-D5BD-498D-BCD8-7AEE3B30993A}" srcOrd="1" destOrd="0" presId="urn:microsoft.com/office/officeart/2005/8/layout/hProcess9"/>
    <dgm:cxn modelId="{791966A9-29CA-4D6F-BD43-7A91D7CAD42F}" type="presParOf" srcId="{3857F18C-D5BD-498D-BCD8-7AEE3B30993A}" destId="{35894A1F-4C12-4C39-AB9D-3880157FE4EB}" srcOrd="0" destOrd="0" presId="urn:microsoft.com/office/officeart/2005/8/layout/hProcess9"/>
    <dgm:cxn modelId="{D14B3E58-2BBB-4AF7-AE9B-A0873FF17D40}" type="presParOf" srcId="{3857F18C-D5BD-498D-BCD8-7AEE3B30993A}" destId="{B049CF47-AF31-4D8A-B9A2-F33190A66028}" srcOrd="1" destOrd="0" presId="urn:microsoft.com/office/officeart/2005/8/layout/hProcess9"/>
    <dgm:cxn modelId="{299F1A7F-DF75-4403-A952-56EB86E833DE}" type="presParOf" srcId="{3857F18C-D5BD-498D-BCD8-7AEE3B30993A}" destId="{ED26FA33-FE2B-498A-B49D-8C5E77E15149}" srcOrd="2" destOrd="0" presId="urn:microsoft.com/office/officeart/2005/8/layout/hProcess9"/>
    <dgm:cxn modelId="{DCAB3DFD-C5C5-4F18-A7BD-DF8D6FA9A93C}" type="presParOf" srcId="{3857F18C-D5BD-498D-BCD8-7AEE3B30993A}" destId="{4E519DDE-EB0F-42C3-9750-62C975EF1F06}" srcOrd="3" destOrd="0" presId="urn:microsoft.com/office/officeart/2005/8/layout/hProcess9"/>
    <dgm:cxn modelId="{6650496A-A265-4ACD-A7FA-D595717070DA}" type="presParOf" srcId="{3857F18C-D5BD-498D-BCD8-7AEE3B30993A}" destId="{BF9F2AC0-D121-47F7-88A4-277BC778CE3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2DBE43-2E66-4F87-8105-7A46CF2D89EF}"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s-ES"/>
        </a:p>
      </dgm:t>
    </dgm:pt>
    <dgm:pt modelId="{39487A41-1489-4792-A7BE-DF322C240767}">
      <dgm:prSet/>
      <dgm:spPr/>
      <dgm:t>
        <a:bodyPr/>
        <a:lstStyle/>
        <a:p>
          <a:pPr rtl="0"/>
          <a:r>
            <a:rPr lang="es-ES" b="1" dirty="0" smtClean="0">
              <a:latin typeface="Roboto"/>
            </a:rPr>
            <a:t>BRIGADAS</a:t>
          </a:r>
          <a:endParaRPr lang="en-US" b="1" dirty="0">
            <a:latin typeface="Roboto"/>
          </a:endParaRPr>
        </a:p>
      </dgm:t>
    </dgm:pt>
    <dgm:pt modelId="{C8361F2B-0040-480B-AC25-E6D65A4C59E8}" type="parTrans" cxnId="{CCF8623A-3D25-4DF7-BDEA-48DFCF493479}">
      <dgm:prSet/>
      <dgm:spPr/>
      <dgm:t>
        <a:bodyPr/>
        <a:lstStyle/>
        <a:p>
          <a:endParaRPr lang="es-ES"/>
        </a:p>
      </dgm:t>
    </dgm:pt>
    <dgm:pt modelId="{0CAE59B2-C697-451D-8283-05B00E8798FC}" type="sibTrans" cxnId="{CCF8623A-3D25-4DF7-BDEA-48DFCF493479}">
      <dgm:prSet/>
      <dgm:spPr/>
      <dgm:t>
        <a:bodyPr/>
        <a:lstStyle/>
        <a:p>
          <a:endParaRPr lang="es-ES"/>
        </a:p>
      </dgm:t>
    </dgm:pt>
    <dgm:pt modelId="{25AF8B4B-768F-429B-9A19-758D59DCF2AF}">
      <dgm:prSet/>
      <dgm:spPr/>
      <dgm:t>
        <a:bodyPr/>
        <a:lstStyle/>
        <a:p>
          <a:pPr rtl="0"/>
          <a:r>
            <a:rPr lang="es-ES" b="1" dirty="0" smtClean="0">
              <a:latin typeface="Roboto"/>
            </a:rPr>
            <a:t>Sirven como instancias de consulta y orientación, colaboración y apoyo con la finalidad de fortalecer la calidad y equidad en la educación. </a:t>
          </a:r>
          <a:endParaRPr lang="en-US" b="1" dirty="0">
            <a:latin typeface="Roboto"/>
          </a:endParaRPr>
        </a:p>
      </dgm:t>
    </dgm:pt>
    <dgm:pt modelId="{90AEA0B9-6F64-4D00-99F0-404CCF25F3D3}" type="parTrans" cxnId="{E732D97A-9B3A-47FD-B189-F76926F8D7AA}">
      <dgm:prSet/>
      <dgm:spPr/>
      <dgm:t>
        <a:bodyPr/>
        <a:lstStyle/>
        <a:p>
          <a:endParaRPr lang="es-ES"/>
        </a:p>
      </dgm:t>
    </dgm:pt>
    <dgm:pt modelId="{AA6CD001-CAE8-44F3-BA6F-BB211FB3008F}" type="sibTrans" cxnId="{E732D97A-9B3A-47FD-B189-F76926F8D7AA}">
      <dgm:prSet/>
      <dgm:spPr/>
      <dgm:t>
        <a:bodyPr/>
        <a:lstStyle/>
        <a:p>
          <a:endParaRPr lang="es-ES"/>
        </a:p>
      </dgm:t>
    </dgm:pt>
    <dgm:pt modelId="{B55B3D2F-540F-44E1-9874-0A8665072909}">
      <dgm:prSet custT="1"/>
      <dgm:spPr/>
      <dgm:t>
        <a:bodyPr/>
        <a:lstStyle/>
        <a:p>
          <a:pPr rtl="0"/>
          <a:r>
            <a:rPr lang="es-ES" sz="2000" b="1" dirty="0" smtClean="0"/>
            <a:t>Art. 93 CONSEJO DE PARTICIPACIÓN ESCOLAR</a:t>
          </a:r>
          <a:endParaRPr lang="en-US" sz="2000" dirty="0"/>
        </a:p>
      </dgm:t>
    </dgm:pt>
    <dgm:pt modelId="{E419C369-6644-4DA0-A692-AB7408DBAC25}" type="parTrans" cxnId="{9102354C-F4DD-436F-8373-F1FA617FC462}">
      <dgm:prSet/>
      <dgm:spPr/>
      <dgm:t>
        <a:bodyPr/>
        <a:lstStyle/>
        <a:p>
          <a:endParaRPr lang="es-ES"/>
        </a:p>
      </dgm:t>
    </dgm:pt>
    <dgm:pt modelId="{943F4884-4AC8-4D09-BF15-E5535CEF88C0}" type="sibTrans" cxnId="{9102354C-F4DD-436F-8373-F1FA617FC462}">
      <dgm:prSet/>
      <dgm:spPr/>
      <dgm:t>
        <a:bodyPr/>
        <a:lstStyle/>
        <a:p>
          <a:endParaRPr lang="es-ES"/>
        </a:p>
      </dgm:t>
    </dgm:pt>
    <dgm:pt modelId="{BB6DDE10-E05B-461A-BC1B-0053A5357CB0}" type="pres">
      <dgm:prSet presAssocID="{8F2DBE43-2E66-4F87-8105-7A46CF2D89EF}" presName="CompostProcess" presStyleCnt="0">
        <dgm:presLayoutVars>
          <dgm:dir/>
          <dgm:resizeHandles val="exact"/>
        </dgm:presLayoutVars>
      </dgm:prSet>
      <dgm:spPr/>
    </dgm:pt>
    <dgm:pt modelId="{57C175D8-D299-435D-9424-0BF7D7763896}" type="pres">
      <dgm:prSet presAssocID="{8F2DBE43-2E66-4F87-8105-7A46CF2D89EF}" presName="arrow" presStyleLbl="bgShp" presStyleIdx="0" presStyleCnt="1" custAng="10800000" custScaleX="117647" custScaleY="100000" custLinFactNeighborX="0" custLinFactNeighborY="-5535"/>
      <dgm:spPr/>
    </dgm:pt>
    <dgm:pt modelId="{32E86BA8-290B-4634-A241-BEA6E72F7F3F}" type="pres">
      <dgm:prSet presAssocID="{8F2DBE43-2E66-4F87-8105-7A46CF2D89EF}" presName="linearProcess" presStyleCnt="0"/>
      <dgm:spPr/>
    </dgm:pt>
    <dgm:pt modelId="{A246C91C-5AAF-4DB4-975E-2535783F7BA5}" type="pres">
      <dgm:prSet presAssocID="{39487A41-1489-4792-A7BE-DF322C240767}" presName="textNode" presStyleLbl="node1" presStyleIdx="0" presStyleCnt="3" custAng="0" custScaleX="59569" custScaleY="79995" custLinFactNeighborX="-18651" custLinFactNeighborY="-4434">
        <dgm:presLayoutVars>
          <dgm:bulletEnabled val="1"/>
        </dgm:presLayoutVars>
      </dgm:prSet>
      <dgm:spPr/>
    </dgm:pt>
    <dgm:pt modelId="{32F219D9-8961-4742-91E4-189FB3720F8E}" type="pres">
      <dgm:prSet presAssocID="{0CAE59B2-C697-451D-8283-05B00E8798FC}" presName="sibTrans" presStyleCnt="0"/>
      <dgm:spPr/>
    </dgm:pt>
    <dgm:pt modelId="{2B1DD91C-3EE0-4434-8534-28E9169BD8AF}" type="pres">
      <dgm:prSet presAssocID="{25AF8B4B-768F-429B-9A19-758D59DCF2AF}" presName="textNode" presStyleLbl="node1" presStyleIdx="1" presStyleCnt="3" custLinFactNeighborX="-28243" custLinFactNeighborY="1175">
        <dgm:presLayoutVars>
          <dgm:bulletEnabled val="1"/>
        </dgm:presLayoutVars>
      </dgm:prSet>
      <dgm:spPr/>
    </dgm:pt>
    <dgm:pt modelId="{6C2D9060-7EED-4C4F-B625-9F9502364426}" type="pres">
      <dgm:prSet presAssocID="{AA6CD001-CAE8-44F3-BA6F-BB211FB3008F}" presName="sibTrans" presStyleCnt="0"/>
      <dgm:spPr/>
    </dgm:pt>
    <dgm:pt modelId="{DE4EDC00-DCE1-46E2-AE9C-A7A45ACD3E6F}" type="pres">
      <dgm:prSet presAssocID="{B55B3D2F-540F-44E1-9874-0A8665072909}" presName="textNode" presStyleLbl="node1" presStyleIdx="2" presStyleCnt="3" custLinFactX="10192" custLinFactNeighborX="100000" custLinFactNeighborY="1402">
        <dgm:presLayoutVars>
          <dgm:bulletEnabled val="1"/>
        </dgm:presLayoutVars>
      </dgm:prSet>
      <dgm:spPr/>
    </dgm:pt>
  </dgm:ptLst>
  <dgm:cxnLst>
    <dgm:cxn modelId="{E398FCE8-2DDE-4243-B8D6-70C0C53A238F}" type="presOf" srcId="{39487A41-1489-4792-A7BE-DF322C240767}" destId="{A246C91C-5AAF-4DB4-975E-2535783F7BA5}" srcOrd="0" destOrd="0" presId="urn:microsoft.com/office/officeart/2005/8/layout/hProcess9"/>
    <dgm:cxn modelId="{E732D97A-9B3A-47FD-B189-F76926F8D7AA}" srcId="{8F2DBE43-2E66-4F87-8105-7A46CF2D89EF}" destId="{25AF8B4B-768F-429B-9A19-758D59DCF2AF}" srcOrd="1" destOrd="0" parTransId="{90AEA0B9-6F64-4D00-99F0-404CCF25F3D3}" sibTransId="{AA6CD001-CAE8-44F3-BA6F-BB211FB3008F}"/>
    <dgm:cxn modelId="{9102354C-F4DD-436F-8373-F1FA617FC462}" srcId="{8F2DBE43-2E66-4F87-8105-7A46CF2D89EF}" destId="{B55B3D2F-540F-44E1-9874-0A8665072909}" srcOrd="2" destOrd="0" parTransId="{E419C369-6644-4DA0-A692-AB7408DBAC25}" sibTransId="{943F4884-4AC8-4D09-BF15-E5535CEF88C0}"/>
    <dgm:cxn modelId="{C53A30E1-118D-406D-BA80-563680BCAA16}" type="presOf" srcId="{8F2DBE43-2E66-4F87-8105-7A46CF2D89EF}" destId="{BB6DDE10-E05B-461A-BC1B-0053A5357CB0}" srcOrd="0" destOrd="0" presId="urn:microsoft.com/office/officeart/2005/8/layout/hProcess9"/>
    <dgm:cxn modelId="{CCF8623A-3D25-4DF7-BDEA-48DFCF493479}" srcId="{8F2DBE43-2E66-4F87-8105-7A46CF2D89EF}" destId="{39487A41-1489-4792-A7BE-DF322C240767}" srcOrd="0" destOrd="0" parTransId="{C8361F2B-0040-480B-AC25-E6D65A4C59E8}" sibTransId="{0CAE59B2-C697-451D-8283-05B00E8798FC}"/>
    <dgm:cxn modelId="{08708F43-8F88-485E-8BCE-DB71D35B5991}" type="presOf" srcId="{25AF8B4B-768F-429B-9A19-758D59DCF2AF}" destId="{2B1DD91C-3EE0-4434-8534-28E9169BD8AF}" srcOrd="0" destOrd="0" presId="urn:microsoft.com/office/officeart/2005/8/layout/hProcess9"/>
    <dgm:cxn modelId="{C18F6D0A-853E-4408-9E94-5E01DD9997BC}" type="presOf" srcId="{B55B3D2F-540F-44E1-9874-0A8665072909}" destId="{DE4EDC00-DCE1-46E2-AE9C-A7A45ACD3E6F}" srcOrd="0" destOrd="0" presId="urn:microsoft.com/office/officeart/2005/8/layout/hProcess9"/>
    <dgm:cxn modelId="{3C63123A-2751-4055-9B42-0001CD5B06FA}" type="presParOf" srcId="{BB6DDE10-E05B-461A-BC1B-0053A5357CB0}" destId="{57C175D8-D299-435D-9424-0BF7D7763896}" srcOrd="0" destOrd="0" presId="urn:microsoft.com/office/officeart/2005/8/layout/hProcess9"/>
    <dgm:cxn modelId="{13418E7C-B716-4B38-9F39-8997F0FE5451}" type="presParOf" srcId="{BB6DDE10-E05B-461A-BC1B-0053A5357CB0}" destId="{32E86BA8-290B-4634-A241-BEA6E72F7F3F}" srcOrd="1" destOrd="0" presId="urn:microsoft.com/office/officeart/2005/8/layout/hProcess9"/>
    <dgm:cxn modelId="{81517139-C975-4C64-B4E5-4FA44E216798}" type="presParOf" srcId="{32E86BA8-290B-4634-A241-BEA6E72F7F3F}" destId="{A246C91C-5AAF-4DB4-975E-2535783F7BA5}" srcOrd="0" destOrd="0" presId="urn:microsoft.com/office/officeart/2005/8/layout/hProcess9"/>
    <dgm:cxn modelId="{6EE76E8F-AF67-46B9-B612-CF4F4B56F8C6}" type="presParOf" srcId="{32E86BA8-290B-4634-A241-BEA6E72F7F3F}" destId="{32F219D9-8961-4742-91E4-189FB3720F8E}" srcOrd="1" destOrd="0" presId="urn:microsoft.com/office/officeart/2005/8/layout/hProcess9"/>
    <dgm:cxn modelId="{57ED42FD-23B8-4912-9D4A-EFF883439995}" type="presParOf" srcId="{32E86BA8-290B-4634-A241-BEA6E72F7F3F}" destId="{2B1DD91C-3EE0-4434-8534-28E9169BD8AF}" srcOrd="2" destOrd="0" presId="urn:microsoft.com/office/officeart/2005/8/layout/hProcess9"/>
    <dgm:cxn modelId="{5ADDB739-20C5-4CFD-9EC9-D14F83FB15D9}" type="presParOf" srcId="{32E86BA8-290B-4634-A241-BEA6E72F7F3F}" destId="{6C2D9060-7EED-4C4F-B625-9F9502364426}" srcOrd="3" destOrd="0" presId="urn:microsoft.com/office/officeart/2005/8/layout/hProcess9"/>
    <dgm:cxn modelId="{4E55EF5E-0385-4365-9CF5-FC67A0082886}" type="presParOf" srcId="{32E86BA8-290B-4634-A241-BEA6E72F7F3F}" destId="{DE4EDC00-DCE1-46E2-AE9C-A7A45ACD3E6F}"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86F29-64AA-4D09-9FD3-83917DC7B8D9}">
      <dsp:nvSpPr>
        <dsp:cNvPr id="0" name=""/>
        <dsp:cNvSpPr/>
      </dsp:nvSpPr>
      <dsp:spPr>
        <a:xfrm rot="5400000">
          <a:off x="-196414" y="198300"/>
          <a:ext cx="1309430" cy="916601"/>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ES" sz="1200" b="1" kern="1200" dirty="0" smtClean="0">
              <a:latin typeface="Roboto"/>
            </a:rPr>
            <a:t>Primero</a:t>
          </a:r>
          <a:r>
            <a:rPr lang="es-ES" sz="1000" b="1" kern="1200" dirty="0" smtClean="0">
              <a:latin typeface="Roboto"/>
            </a:rPr>
            <a:t> </a:t>
          </a:r>
          <a:endParaRPr lang="en-US" sz="1000" kern="1200" dirty="0">
            <a:latin typeface="Roboto"/>
          </a:endParaRPr>
        </a:p>
      </dsp:txBody>
      <dsp:txXfrm rot="-5400000">
        <a:off x="1" y="460187"/>
        <a:ext cx="916601" cy="392829"/>
      </dsp:txXfrm>
    </dsp:sp>
    <dsp:sp modelId="{9D629201-794C-4AED-B916-9ABC3E3352D8}">
      <dsp:nvSpPr>
        <dsp:cNvPr id="0" name=""/>
        <dsp:cNvSpPr/>
      </dsp:nvSpPr>
      <dsp:spPr>
        <a:xfrm rot="5400000">
          <a:off x="2161079" y="-1242592"/>
          <a:ext cx="851129" cy="3340086"/>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endParaRPr lang="es-ES" sz="1500" kern="1200" dirty="0"/>
        </a:p>
        <a:p>
          <a:pPr marL="114300" lvl="1" indent="-114300" algn="l" defTabSz="666750">
            <a:lnSpc>
              <a:spcPct val="90000"/>
            </a:lnSpc>
            <a:spcBef>
              <a:spcPct val="0"/>
            </a:spcBef>
            <a:spcAft>
              <a:spcPct val="15000"/>
            </a:spcAft>
            <a:buChar char="••"/>
          </a:pPr>
          <a:r>
            <a:rPr lang="es-ES" sz="1500" kern="1200" dirty="0" smtClean="0">
              <a:latin typeface="Roboto"/>
            </a:rPr>
            <a:t>Objeto y Aplicación del Protocolo.</a:t>
          </a:r>
          <a:endParaRPr lang="es-ES" sz="1500" kern="1200" dirty="0">
            <a:latin typeface="Roboto"/>
          </a:endParaRPr>
        </a:p>
      </dsp:txBody>
      <dsp:txXfrm rot="-5400000">
        <a:off x="916601" y="43435"/>
        <a:ext cx="3298537" cy="768031"/>
      </dsp:txXfrm>
    </dsp:sp>
    <dsp:sp modelId="{08186D1B-4151-4A03-8371-14D9EA1E0273}">
      <dsp:nvSpPr>
        <dsp:cNvPr id="0" name=""/>
        <dsp:cNvSpPr/>
      </dsp:nvSpPr>
      <dsp:spPr>
        <a:xfrm rot="5400000">
          <a:off x="-196414" y="1370410"/>
          <a:ext cx="1309430" cy="916601"/>
        </a:xfrm>
        <a:prstGeom prst="chevron">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MX" sz="1200" b="1" kern="1200" dirty="0" smtClean="0">
              <a:latin typeface="Roboto"/>
            </a:rPr>
            <a:t>Segundo</a:t>
          </a:r>
          <a:endParaRPr lang="en-US" sz="1400" b="1" kern="1200" dirty="0">
            <a:latin typeface="Roboto"/>
          </a:endParaRPr>
        </a:p>
      </dsp:txBody>
      <dsp:txXfrm rot="-5400000">
        <a:off x="1" y="1632297"/>
        <a:ext cx="916601" cy="392829"/>
      </dsp:txXfrm>
    </dsp:sp>
    <dsp:sp modelId="{6F5BF59C-1ABC-4B2C-9ED5-7BB1856B4AC5}">
      <dsp:nvSpPr>
        <dsp:cNvPr id="0" name=""/>
        <dsp:cNvSpPr/>
      </dsp:nvSpPr>
      <dsp:spPr>
        <a:xfrm rot="5400000">
          <a:off x="2161079" y="-70482"/>
          <a:ext cx="851129" cy="3340086"/>
        </a:xfrm>
        <a:prstGeom prst="round2Same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90000"/>
            </a:lnSpc>
            <a:spcBef>
              <a:spcPct val="0"/>
            </a:spcBef>
            <a:spcAft>
              <a:spcPct val="15000"/>
            </a:spcAft>
            <a:buChar char="••"/>
          </a:pPr>
          <a:r>
            <a:rPr lang="es-MX" sz="1500" kern="1200" dirty="0" smtClean="0">
              <a:latin typeface="Roboto"/>
            </a:rPr>
            <a:t>Derechos</a:t>
          </a:r>
          <a:r>
            <a:rPr lang="en-US" sz="1500" kern="1200" dirty="0" smtClean="0">
              <a:latin typeface="Roboto"/>
            </a:rPr>
            <a:t> y </a:t>
          </a:r>
          <a:r>
            <a:rPr lang="es-MX" sz="1500" kern="1200" dirty="0" smtClean="0">
              <a:latin typeface="Roboto"/>
            </a:rPr>
            <a:t>Obligaciones</a:t>
          </a:r>
          <a:r>
            <a:rPr lang="en-US" sz="1500" kern="1200" dirty="0" smtClean="0">
              <a:latin typeface="Roboto"/>
            </a:rPr>
            <a:t> de </a:t>
          </a:r>
          <a:r>
            <a:rPr lang="es-MX" sz="1500" kern="1200" dirty="0" smtClean="0">
              <a:latin typeface="Roboto"/>
            </a:rPr>
            <a:t>los</a:t>
          </a:r>
          <a:r>
            <a:rPr lang="en-US" sz="1500" kern="1200" dirty="0" smtClean="0">
              <a:latin typeface="Roboto"/>
            </a:rPr>
            <a:t>         </a:t>
          </a:r>
          <a:r>
            <a:rPr lang="es-MX" sz="1500" kern="1200" dirty="0" smtClean="0">
              <a:latin typeface="Roboto"/>
            </a:rPr>
            <a:t>integrantes</a:t>
          </a:r>
          <a:r>
            <a:rPr lang="en-US" sz="1500" kern="1200" dirty="0" smtClean="0">
              <a:latin typeface="Roboto"/>
            </a:rPr>
            <a:t> de la </a:t>
          </a:r>
          <a:r>
            <a:rPr lang="es-MX" sz="1500" kern="1200" dirty="0" smtClean="0">
              <a:latin typeface="Roboto"/>
            </a:rPr>
            <a:t>comunidad</a:t>
          </a:r>
          <a:r>
            <a:rPr lang="en-US" sz="1500" kern="1200" dirty="0" smtClean="0">
              <a:latin typeface="Roboto"/>
            </a:rPr>
            <a:t> educative.</a:t>
          </a:r>
          <a:endParaRPr lang="es-ES" sz="1500" kern="1200" dirty="0">
            <a:latin typeface="Roboto"/>
          </a:endParaRPr>
        </a:p>
      </dsp:txBody>
      <dsp:txXfrm rot="-5400000">
        <a:off x="916601" y="1215545"/>
        <a:ext cx="3298537" cy="768031"/>
      </dsp:txXfrm>
    </dsp:sp>
    <dsp:sp modelId="{8F3CAB14-D0CB-47E5-8741-2DFECBD6AF46}">
      <dsp:nvSpPr>
        <dsp:cNvPr id="0" name=""/>
        <dsp:cNvSpPr/>
      </dsp:nvSpPr>
      <dsp:spPr>
        <a:xfrm rot="5400000">
          <a:off x="-196414" y="2542520"/>
          <a:ext cx="1309430" cy="916601"/>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ES" sz="1200" b="1" kern="1200" dirty="0" smtClean="0">
              <a:latin typeface="Roboto"/>
            </a:rPr>
            <a:t>Tercero</a:t>
          </a:r>
          <a:endParaRPr lang="en-US" sz="1200" b="1" kern="1200" dirty="0">
            <a:latin typeface="Roboto"/>
          </a:endParaRPr>
        </a:p>
      </dsp:txBody>
      <dsp:txXfrm rot="-5400000">
        <a:off x="1" y="2804407"/>
        <a:ext cx="916601" cy="392829"/>
      </dsp:txXfrm>
    </dsp:sp>
    <dsp:sp modelId="{6F8D1734-6F5D-47B6-9D96-9BFFFDCCD006}">
      <dsp:nvSpPr>
        <dsp:cNvPr id="0" name=""/>
        <dsp:cNvSpPr/>
      </dsp:nvSpPr>
      <dsp:spPr>
        <a:xfrm rot="5400000">
          <a:off x="2161079" y="1101627"/>
          <a:ext cx="851129" cy="3340086"/>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90000"/>
            </a:lnSpc>
            <a:spcBef>
              <a:spcPct val="0"/>
            </a:spcBef>
            <a:spcAft>
              <a:spcPct val="15000"/>
            </a:spcAft>
            <a:buChar char="••"/>
          </a:pPr>
          <a:r>
            <a:rPr lang="es-MX" sz="1500" kern="1200" dirty="0" smtClean="0">
              <a:latin typeface="Roboto"/>
            </a:rPr>
            <a:t>Fortalecimiento</a:t>
          </a:r>
          <a:r>
            <a:rPr lang="en-US" sz="1500" kern="1200" dirty="0" smtClean="0">
              <a:latin typeface="Roboto"/>
            </a:rPr>
            <a:t> de </a:t>
          </a:r>
          <a:r>
            <a:rPr lang="es-MX" sz="1500" kern="1200" dirty="0" smtClean="0">
              <a:latin typeface="Roboto"/>
            </a:rPr>
            <a:t>entornos</a:t>
          </a:r>
          <a:r>
            <a:rPr lang="en-US" sz="1500" kern="1200" dirty="0" smtClean="0">
              <a:latin typeface="Roboto"/>
            </a:rPr>
            <a:t> </a:t>
          </a:r>
          <a:r>
            <a:rPr lang="es-MX" sz="1500" kern="1200" dirty="0" smtClean="0">
              <a:latin typeface="Roboto"/>
            </a:rPr>
            <a:t>escolares</a:t>
          </a:r>
          <a:r>
            <a:rPr lang="en-US" sz="1500" kern="1200" dirty="0" smtClean="0">
              <a:latin typeface="Roboto"/>
            </a:rPr>
            <a:t> </a:t>
          </a:r>
          <a:r>
            <a:rPr lang="es-MX" sz="1500" kern="1200" dirty="0" smtClean="0">
              <a:latin typeface="Roboto"/>
            </a:rPr>
            <a:t>seguros</a:t>
          </a:r>
          <a:r>
            <a:rPr lang="en-US" sz="1500" kern="1200" dirty="0" smtClean="0">
              <a:latin typeface="Roboto"/>
            </a:rPr>
            <a:t>.</a:t>
          </a:r>
          <a:endParaRPr lang="es-ES" sz="1500" kern="1200" dirty="0">
            <a:latin typeface="Roboto"/>
          </a:endParaRPr>
        </a:p>
      </dsp:txBody>
      <dsp:txXfrm rot="-5400000">
        <a:off x="916601" y="2387655"/>
        <a:ext cx="3298537" cy="768031"/>
      </dsp:txXfrm>
    </dsp:sp>
    <dsp:sp modelId="{95504444-EC72-40FA-8F25-7034C691EFE3}">
      <dsp:nvSpPr>
        <dsp:cNvPr id="0" name=""/>
        <dsp:cNvSpPr/>
      </dsp:nvSpPr>
      <dsp:spPr>
        <a:xfrm rot="5400000">
          <a:off x="-196414" y="3714630"/>
          <a:ext cx="1309430" cy="916601"/>
        </a:xfrm>
        <a:prstGeom prst="chevron">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ES" sz="1200" b="1" kern="1200" dirty="0" smtClean="0">
              <a:latin typeface="Roboto"/>
            </a:rPr>
            <a:t>Cuarto</a:t>
          </a:r>
          <a:endParaRPr lang="en-US" sz="1200" b="1" kern="1200" dirty="0">
            <a:latin typeface="Roboto"/>
          </a:endParaRPr>
        </a:p>
      </dsp:txBody>
      <dsp:txXfrm rot="-5400000">
        <a:off x="1" y="3976517"/>
        <a:ext cx="916601" cy="392829"/>
      </dsp:txXfrm>
    </dsp:sp>
    <dsp:sp modelId="{EB96BAC6-CDE5-475B-BE6C-AB05D38CEFE3}">
      <dsp:nvSpPr>
        <dsp:cNvPr id="0" name=""/>
        <dsp:cNvSpPr/>
      </dsp:nvSpPr>
      <dsp:spPr>
        <a:xfrm rot="5400000">
          <a:off x="2161079" y="2273737"/>
          <a:ext cx="851129" cy="3340086"/>
        </a:xfrm>
        <a:prstGeom prst="round2Same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smtClean="0">
              <a:latin typeface="Roboto"/>
            </a:rPr>
            <a:t>Recomendaciones</a:t>
          </a:r>
          <a:r>
            <a:rPr lang="en-US" sz="1500" kern="1200" dirty="0" smtClean="0">
              <a:latin typeface="Roboto"/>
            </a:rPr>
            <a:t> para la </a:t>
          </a:r>
          <a:r>
            <a:rPr lang="es-MX" sz="1500" kern="1200" dirty="0" smtClean="0">
              <a:latin typeface="Roboto"/>
            </a:rPr>
            <a:t>prevención</a:t>
          </a:r>
          <a:r>
            <a:rPr lang="en-US" sz="1500" kern="1200" dirty="0" smtClean="0">
              <a:latin typeface="Roboto"/>
            </a:rPr>
            <a:t>, </a:t>
          </a:r>
          <a:r>
            <a:rPr lang="es-MX" sz="1500" kern="1200" dirty="0" smtClean="0">
              <a:latin typeface="Roboto"/>
            </a:rPr>
            <a:t>atención</a:t>
          </a:r>
          <a:r>
            <a:rPr lang="en-US" sz="1500" kern="1200" dirty="0" smtClean="0">
              <a:latin typeface="Roboto"/>
            </a:rPr>
            <a:t> y </a:t>
          </a:r>
          <a:r>
            <a:rPr lang="es-MX" sz="1500" kern="1200" dirty="0" smtClean="0">
              <a:latin typeface="Roboto"/>
            </a:rPr>
            <a:t>seguimiento</a:t>
          </a:r>
          <a:r>
            <a:rPr lang="en-US" sz="1500" kern="1200" dirty="0" smtClean="0">
              <a:latin typeface="Roboto"/>
            </a:rPr>
            <a:t> de </a:t>
          </a:r>
          <a:r>
            <a:rPr lang="es-MX" sz="1500" kern="1200" dirty="0" smtClean="0">
              <a:latin typeface="Roboto"/>
            </a:rPr>
            <a:t>riesgos</a:t>
          </a:r>
          <a:r>
            <a:rPr lang="en-US" sz="1500" kern="1200" dirty="0" smtClean="0">
              <a:latin typeface="Roboto"/>
            </a:rPr>
            <a:t> </a:t>
          </a:r>
          <a:r>
            <a:rPr lang="es-MX" sz="1500" kern="1200" dirty="0" smtClean="0">
              <a:latin typeface="Roboto"/>
            </a:rPr>
            <a:t>escolares</a:t>
          </a:r>
          <a:r>
            <a:rPr lang="en-US" sz="1500" kern="1200" dirty="0" smtClean="0"/>
            <a:t>.</a:t>
          </a:r>
          <a:endParaRPr lang="es-ES" sz="1500" kern="1200" dirty="0"/>
        </a:p>
      </dsp:txBody>
      <dsp:txXfrm rot="-5400000">
        <a:off x="916601" y="3559765"/>
        <a:ext cx="3298537" cy="768031"/>
      </dsp:txXfrm>
    </dsp:sp>
    <dsp:sp modelId="{E64B7A6B-C449-4CBE-9FF0-39AC5420F2BD}">
      <dsp:nvSpPr>
        <dsp:cNvPr id="0" name=""/>
        <dsp:cNvSpPr/>
      </dsp:nvSpPr>
      <dsp:spPr>
        <a:xfrm rot="5400000">
          <a:off x="-196414" y="4888627"/>
          <a:ext cx="1309430" cy="916601"/>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ES" sz="1200" b="1" kern="1200" dirty="0" smtClean="0">
              <a:latin typeface="Roboto"/>
            </a:rPr>
            <a:t>Quinto</a:t>
          </a:r>
          <a:endParaRPr lang="en-US" sz="500" kern="1200" dirty="0"/>
        </a:p>
      </dsp:txBody>
      <dsp:txXfrm rot="-5400000">
        <a:off x="1" y="5150514"/>
        <a:ext cx="916601" cy="392829"/>
      </dsp:txXfrm>
    </dsp:sp>
    <dsp:sp modelId="{8BBEC21F-CF8E-410D-9C25-7D424138F613}">
      <dsp:nvSpPr>
        <dsp:cNvPr id="0" name=""/>
        <dsp:cNvSpPr/>
      </dsp:nvSpPr>
      <dsp:spPr>
        <a:xfrm rot="5400000">
          <a:off x="2161079" y="3445847"/>
          <a:ext cx="851129" cy="3340086"/>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latin typeface="Roboto"/>
            </a:rPr>
            <a:t>De los comités</a:t>
          </a:r>
          <a:endParaRPr lang="es-ES" sz="1500" kern="1200" dirty="0">
            <a:latin typeface="Roboto"/>
          </a:endParaRPr>
        </a:p>
      </dsp:txBody>
      <dsp:txXfrm rot="-5400000">
        <a:off x="916601" y="4731875"/>
        <a:ext cx="3298537" cy="768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15CA9-55D2-4353-9331-100B058D9968}">
      <dsp:nvSpPr>
        <dsp:cNvPr id="0" name=""/>
        <dsp:cNvSpPr/>
      </dsp:nvSpPr>
      <dsp:spPr>
        <a:xfrm rot="16200000">
          <a:off x="-1277035" y="1282673"/>
          <a:ext cx="4543763" cy="1978416"/>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rtl="0">
            <a:lnSpc>
              <a:spcPct val="90000"/>
            </a:lnSpc>
            <a:spcBef>
              <a:spcPct val="0"/>
            </a:spcBef>
            <a:spcAft>
              <a:spcPct val="35000"/>
            </a:spcAft>
          </a:pPr>
          <a:endParaRPr lang="en-US" sz="1400" b="1" kern="1200" dirty="0" smtClean="0">
            <a:latin typeface="Roboto"/>
          </a:endParaRPr>
        </a:p>
        <a:p>
          <a:pPr lvl="0" algn="l" defTabSz="622300" rtl="0">
            <a:lnSpc>
              <a:spcPct val="90000"/>
            </a:lnSpc>
            <a:spcBef>
              <a:spcPct val="0"/>
            </a:spcBef>
            <a:spcAft>
              <a:spcPct val="35000"/>
            </a:spcAft>
          </a:pPr>
          <a:endParaRPr lang="en-US" sz="1400" b="1" kern="1200" dirty="0" smtClean="0">
            <a:latin typeface="Roboto"/>
          </a:endParaRPr>
        </a:p>
        <a:p>
          <a:pPr lvl="0" algn="l" defTabSz="622300" rtl="0">
            <a:lnSpc>
              <a:spcPct val="90000"/>
            </a:lnSpc>
            <a:spcBef>
              <a:spcPct val="0"/>
            </a:spcBef>
            <a:spcAft>
              <a:spcPct val="35000"/>
            </a:spcAft>
          </a:pPr>
          <a:endParaRPr lang="en-US" sz="1400" b="1" kern="1200" dirty="0" smtClean="0">
            <a:latin typeface="Roboto"/>
          </a:endParaRPr>
        </a:p>
        <a:p>
          <a:pPr lvl="0" algn="l" defTabSz="622300" rtl="0">
            <a:lnSpc>
              <a:spcPct val="90000"/>
            </a:lnSpc>
            <a:spcBef>
              <a:spcPct val="0"/>
            </a:spcBef>
            <a:spcAft>
              <a:spcPct val="35000"/>
            </a:spcAft>
          </a:pPr>
          <a:r>
            <a:rPr lang="en-US" sz="1400" b="1" kern="1200" dirty="0" smtClean="0">
              <a:latin typeface="Roboto"/>
            </a:rPr>
            <a:t>Art. 47 DE ORIGEN NATURAL O HUMANO</a:t>
          </a:r>
        </a:p>
        <a:p>
          <a:pPr marL="114300" lvl="1" indent="-114300" algn="l" defTabSz="622300" rtl="0">
            <a:lnSpc>
              <a:spcPct val="90000"/>
            </a:lnSpc>
            <a:spcBef>
              <a:spcPct val="0"/>
            </a:spcBef>
            <a:spcAft>
              <a:spcPct val="15000"/>
            </a:spcAft>
            <a:buChar char="••"/>
          </a:pPr>
          <a:r>
            <a:rPr lang="es-ES" sz="1400" kern="1200" dirty="0" smtClean="0">
              <a:latin typeface="Roboto"/>
            </a:rPr>
            <a:t>Sismos</a:t>
          </a:r>
          <a:endParaRPr lang="en-US" sz="1400" kern="1200" dirty="0">
            <a:latin typeface="Roboto"/>
          </a:endParaRPr>
        </a:p>
        <a:p>
          <a:pPr marL="114300" lvl="1" indent="-114300" algn="l" defTabSz="622300" rtl="0">
            <a:lnSpc>
              <a:spcPct val="90000"/>
            </a:lnSpc>
            <a:spcBef>
              <a:spcPct val="0"/>
            </a:spcBef>
            <a:spcAft>
              <a:spcPct val="15000"/>
            </a:spcAft>
            <a:buChar char="••"/>
          </a:pPr>
          <a:r>
            <a:rPr lang="es-ES" sz="1400" kern="1200" dirty="0" smtClean="0">
              <a:latin typeface="Roboto"/>
            </a:rPr>
            <a:t>Heladas</a:t>
          </a:r>
          <a:endParaRPr lang="en-US" sz="1400" kern="1200" dirty="0">
            <a:latin typeface="Roboto"/>
          </a:endParaRPr>
        </a:p>
        <a:p>
          <a:pPr marL="114300" lvl="1" indent="-114300" algn="l" defTabSz="622300" rtl="0">
            <a:lnSpc>
              <a:spcPct val="90000"/>
            </a:lnSpc>
            <a:spcBef>
              <a:spcPct val="0"/>
            </a:spcBef>
            <a:spcAft>
              <a:spcPct val="15000"/>
            </a:spcAft>
            <a:buChar char="••"/>
          </a:pPr>
          <a:r>
            <a:rPr lang="es-ES" sz="1400" kern="1200" dirty="0" smtClean="0">
              <a:latin typeface="Roboto"/>
            </a:rPr>
            <a:t>Tormentas</a:t>
          </a:r>
          <a:endParaRPr lang="en-US" sz="1400" kern="1200" dirty="0">
            <a:latin typeface="Roboto"/>
          </a:endParaRPr>
        </a:p>
      </dsp:txBody>
      <dsp:txXfrm rot="5400000">
        <a:off x="5638" y="908753"/>
        <a:ext cx="1978416" cy="2726257"/>
      </dsp:txXfrm>
    </dsp:sp>
    <dsp:sp modelId="{08C07CD2-3507-4B0E-9983-7EB7771A04EC}">
      <dsp:nvSpPr>
        <dsp:cNvPr id="0" name=""/>
        <dsp:cNvSpPr/>
      </dsp:nvSpPr>
      <dsp:spPr>
        <a:xfrm rot="16200000">
          <a:off x="849762" y="1282673"/>
          <a:ext cx="4543763" cy="1978416"/>
        </a:xfrm>
        <a:prstGeom prst="flowChartManualOperati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rtl="0">
            <a:lnSpc>
              <a:spcPct val="90000"/>
            </a:lnSpc>
            <a:spcBef>
              <a:spcPct val="0"/>
            </a:spcBef>
            <a:spcAft>
              <a:spcPct val="35000"/>
            </a:spcAft>
          </a:pPr>
          <a:r>
            <a:rPr lang="en-US" sz="1400" b="1" kern="1200" dirty="0" smtClean="0">
              <a:latin typeface="Roboto"/>
            </a:rPr>
            <a:t>Art. 58 CONTRA LA INTEGRIDAD FÍSICA Y SEXUAL</a:t>
          </a:r>
          <a:endParaRPr lang="en-US" sz="1400" kern="1200" dirty="0">
            <a:latin typeface="Roboto"/>
          </a:endParaRPr>
        </a:p>
        <a:p>
          <a:pPr marL="114300" lvl="1" indent="-114300" algn="l" defTabSz="622300" rtl="0">
            <a:lnSpc>
              <a:spcPct val="90000"/>
            </a:lnSpc>
            <a:spcBef>
              <a:spcPct val="0"/>
            </a:spcBef>
            <a:spcAft>
              <a:spcPct val="15000"/>
            </a:spcAft>
            <a:buChar char="••"/>
          </a:pPr>
          <a:r>
            <a:rPr lang="en-US" sz="1400" b="1" kern="1200" dirty="0" smtClean="0">
              <a:latin typeface="Roboto"/>
            </a:rPr>
            <a:t>Art 59. </a:t>
          </a:r>
          <a:r>
            <a:rPr lang="en-US" sz="1400" kern="1200" dirty="0" err="1" smtClean="0">
              <a:latin typeface="Roboto"/>
            </a:rPr>
            <a:t>Abuso</a:t>
          </a:r>
          <a:r>
            <a:rPr lang="en-US" sz="1400" kern="1200" dirty="0" smtClean="0">
              <a:latin typeface="Roboto"/>
            </a:rPr>
            <a:t> Sexual </a:t>
          </a:r>
          <a:r>
            <a:rPr lang="en-US" sz="1400" kern="1200" dirty="0" err="1" smtClean="0">
              <a:latin typeface="Roboto"/>
            </a:rPr>
            <a:t>Infantil</a:t>
          </a:r>
          <a:endParaRPr lang="en-US" sz="1400" kern="1200" dirty="0">
            <a:latin typeface="Roboto"/>
          </a:endParaRPr>
        </a:p>
        <a:p>
          <a:pPr marL="114300" lvl="1" indent="-114300" algn="l" defTabSz="622300" rtl="0">
            <a:lnSpc>
              <a:spcPct val="90000"/>
            </a:lnSpc>
            <a:spcBef>
              <a:spcPct val="0"/>
            </a:spcBef>
            <a:spcAft>
              <a:spcPct val="15000"/>
            </a:spcAft>
            <a:buChar char="••"/>
          </a:pPr>
          <a:r>
            <a:rPr lang="en-US" sz="1400" b="1" kern="1200" dirty="0" smtClean="0">
              <a:latin typeface="Roboto"/>
            </a:rPr>
            <a:t>Art 61. </a:t>
          </a:r>
          <a:r>
            <a:rPr lang="en-US" sz="1400" kern="1200" dirty="0" err="1" smtClean="0">
              <a:latin typeface="Roboto"/>
            </a:rPr>
            <a:t>Acoso</a:t>
          </a:r>
          <a:r>
            <a:rPr lang="en-US" sz="1400" kern="1200" dirty="0" smtClean="0">
              <a:latin typeface="Roboto"/>
            </a:rPr>
            <a:t> Sexual entre alumnus</a:t>
          </a:r>
          <a:endParaRPr lang="en-US" sz="1400" kern="1200" dirty="0">
            <a:latin typeface="Roboto"/>
          </a:endParaRPr>
        </a:p>
        <a:p>
          <a:pPr marL="114300" lvl="1" indent="-114300" algn="l" defTabSz="622300" rtl="0">
            <a:lnSpc>
              <a:spcPct val="90000"/>
            </a:lnSpc>
            <a:spcBef>
              <a:spcPct val="0"/>
            </a:spcBef>
            <a:spcAft>
              <a:spcPct val="15000"/>
            </a:spcAft>
            <a:buChar char="••"/>
          </a:pPr>
          <a:r>
            <a:rPr lang="en-US" sz="1400" b="1" kern="1200" dirty="0" smtClean="0">
              <a:latin typeface="Roboto"/>
            </a:rPr>
            <a:t>Art 62. </a:t>
          </a:r>
          <a:r>
            <a:rPr lang="en-US" sz="1400" kern="1200" dirty="0" err="1" smtClean="0">
              <a:latin typeface="Roboto"/>
            </a:rPr>
            <a:t>Riesgos</a:t>
          </a:r>
          <a:r>
            <a:rPr lang="en-US" sz="1400" kern="1200" dirty="0" smtClean="0">
              <a:latin typeface="Roboto"/>
            </a:rPr>
            <a:t> </a:t>
          </a:r>
          <a:r>
            <a:rPr lang="en-US" sz="1400" kern="1200" dirty="0" err="1" smtClean="0">
              <a:latin typeface="Roboto"/>
            </a:rPr>
            <a:t>Cibernéticos</a:t>
          </a:r>
          <a:endParaRPr lang="en-US" sz="1400" kern="1200" dirty="0">
            <a:latin typeface="Roboto"/>
          </a:endParaRPr>
        </a:p>
        <a:p>
          <a:pPr marL="114300" lvl="1" indent="-114300" algn="l" defTabSz="622300" rtl="0">
            <a:lnSpc>
              <a:spcPct val="90000"/>
            </a:lnSpc>
            <a:spcBef>
              <a:spcPct val="0"/>
            </a:spcBef>
            <a:spcAft>
              <a:spcPct val="15000"/>
            </a:spcAft>
            <a:buChar char="••"/>
          </a:pPr>
          <a:r>
            <a:rPr lang="en-US" sz="1400" b="1" kern="1200" dirty="0" smtClean="0">
              <a:latin typeface="Roboto"/>
            </a:rPr>
            <a:t>Art 63. </a:t>
          </a:r>
          <a:r>
            <a:rPr lang="en-US" sz="1400" kern="1200" dirty="0" err="1" smtClean="0">
              <a:latin typeface="Roboto"/>
            </a:rPr>
            <a:t>Posesión</a:t>
          </a:r>
          <a:r>
            <a:rPr lang="en-US" sz="1400" kern="1200" dirty="0" smtClean="0">
              <a:latin typeface="Roboto"/>
            </a:rPr>
            <a:t>, </a:t>
          </a:r>
          <a:r>
            <a:rPr lang="en-US" sz="1400" kern="1200" dirty="0" err="1" smtClean="0">
              <a:latin typeface="Roboto"/>
            </a:rPr>
            <a:t>portación</a:t>
          </a:r>
          <a:r>
            <a:rPr lang="en-US" sz="1400" kern="1200" dirty="0" smtClean="0">
              <a:latin typeface="Roboto"/>
            </a:rPr>
            <a:t> y </a:t>
          </a:r>
          <a:r>
            <a:rPr lang="en-US" sz="1400" kern="1200" dirty="0" err="1" smtClean="0">
              <a:latin typeface="Roboto"/>
            </a:rPr>
            <a:t>uso</a:t>
          </a:r>
          <a:r>
            <a:rPr lang="en-US" sz="1400" kern="1200" dirty="0" smtClean="0">
              <a:latin typeface="Roboto"/>
            </a:rPr>
            <a:t> de </a:t>
          </a:r>
          <a:r>
            <a:rPr lang="en-US" sz="1400" kern="1200" dirty="0" err="1" smtClean="0">
              <a:latin typeface="Roboto"/>
            </a:rPr>
            <a:t>armas</a:t>
          </a:r>
          <a:r>
            <a:rPr lang="en-US" sz="1400" kern="1200" dirty="0" smtClean="0">
              <a:latin typeface="Roboto"/>
            </a:rPr>
            <a:t> </a:t>
          </a:r>
          <a:endParaRPr lang="en-US" sz="1400" kern="1200" dirty="0">
            <a:latin typeface="Roboto"/>
          </a:endParaRPr>
        </a:p>
      </dsp:txBody>
      <dsp:txXfrm rot="5400000">
        <a:off x="2132435" y="908753"/>
        <a:ext cx="1978416" cy="2726257"/>
      </dsp:txXfrm>
    </dsp:sp>
    <dsp:sp modelId="{CA240257-ECD9-4C8C-8F12-E04AF954DFFF}">
      <dsp:nvSpPr>
        <dsp:cNvPr id="0" name=""/>
        <dsp:cNvSpPr/>
      </dsp:nvSpPr>
      <dsp:spPr>
        <a:xfrm rot="16200000">
          <a:off x="2976560" y="1282673"/>
          <a:ext cx="4543763" cy="1978416"/>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US" sz="1400" b="1" kern="1200" dirty="0" smtClean="0">
              <a:latin typeface="Roboto"/>
            </a:rPr>
            <a:t>RIESGOS PARA LA SALUD</a:t>
          </a:r>
        </a:p>
        <a:p>
          <a:pPr lvl="0" algn="l" defTabSz="622300" rtl="0">
            <a:lnSpc>
              <a:spcPct val="90000"/>
            </a:lnSpc>
            <a:spcBef>
              <a:spcPct val="0"/>
            </a:spcBef>
            <a:spcAft>
              <a:spcPct val="35000"/>
            </a:spcAft>
          </a:pPr>
          <a:r>
            <a:rPr lang="es-ES" sz="1400" b="1" kern="1200" dirty="0" smtClean="0">
              <a:latin typeface="Roboto"/>
            </a:rPr>
            <a:t>Art 65. </a:t>
          </a:r>
          <a:r>
            <a:rPr lang="es-ES" sz="1400" kern="1200" dirty="0" smtClean="0">
              <a:latin typeface="Roboto"/>
            </a:rPr>
            <a:t>Acoso Escolar </a:t>
          </a:r>
        </a:p>
        <a:p>
          <a:pPr lvl="0" algn="l" defTabSz="622300" rtl="0">
            <a:lnSpc>
              <a:spcPct val="90000"/>
            </a:lnSpc>
            <a:spcBef>
              <a:spcPct val="0"/>
            </a:spcBef>
            <a:spcAft>
              <a:spcPct val="35000"/>
            </a:spcAft>
          </a:pPr>
          <a:r>
            <a:rPr lang="es-ES" sz="1400" b="1" kern="1200" dirty="0" smtClean="0">
              <a:latin typeface="Roboto"/>
            </a:rPr>
            <a:t>Art 68. </a:t>
          </a:r>
          <a:r>
            <a:rPr lang="es-ES" sz="1400" kern="1200" dirty="0" smtClean="0">
              <a:latin typeface="Roboto"/>
            </a:rPr>
            <a:t>Suicidio y lesiones </a:t>
          </a:r>
          <a:r>
            <a:rPr lang="es-ES" sz="1400" kern="1200" dirty="0" err="1" smtClean="0">
              <a:latin typeface="Roboto"/>
            </a:rPr>
            <a:t>autoinfringidas</a:t>
          </a:r>
          <a:endParaRPr lang="en-US" sz="1400" kern="1200" dirty="0">
            <a:latin typeface="Roboto"/>
          </a:endParaRPr>
        </a:p>
      </dsp:txBody>
      <dsp:txXfrm rot="5400000">
        <a:off x="4259233" y="908753"/>
        <a:ext cx="1978416" cy="2726257"/>
      </dsp:txXfrm>
    </dsp:sp>
    <dsp:sp modelId="{1A2FA2C0-9CB3-478F-8DFA-D2A76749B551}">
      <dsp:nvSpPr>
        <dsp:cNvPr id="0" name=""/>
        <dsp:cNvSpPr/>
      </dsp:nvSpPr>
      <dsp:spPr>
        <a:xfrm rot="16200000">
          <a:off x="5103359" y="1282673"/>
          <a:ext cx="4543763" cy="1978416"/>
        </a:xfrm>
        <a:prstGeom prst="flowChartManualOperati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rtl="0">
            <a:lnSpc>
              <a:spcPct val="90000"/>
            </a:lnSpc>
            <a:spcBef>
              <a:spcPct val="0"/>
            </a:spcBef>
            <a:spcAft>
              <a:spcPct val="35000"/>
            </a:spcAft>
          </a:pPr>
          <a:r>
            <a:rPr lang="en-US" sz="1400" b="1" kern="1200" dirty="0" smtClean="0">
              <a:latin typeface="Roboto"/>
            </a:rPr>
            <a:t>RIESGOS EN LA SEGURIDAD </a:t>
          </a:r>
          <a:endParaRPr lang="en-US" sz="1400" kern="1200" dirty="0">
            <a:latin typeface="Roboto"/>
          </a:endParaRPr>
        </a:p>
        <a:p>
          <a:pPr marL="114300" lvl="1" indent="-114300" algn="l" defTabSz="622300" rtl="0">
            <a:lnSpc>
              <a:spcPct val="90000"/>
            </a:lnSpc>
            <a:spcBef>
              <a:spcPct val="0"/>
            </a:spcBef>
            <a:spcAft>
              <a:spcPct val="15000"/>
            </a:spcAft>
            <a:buChar char="••"/>
          </a:pPr>
          <a:r>
            <a:rPr lang="en-US" sz="1400" b="1" kern="1200" dirty="0" smtClean="0">
              <a:latin typeface="Roboto"/>
            </a:rPr>
            <a:t>Art 72. </a:t>
          </a:r>
          <a:r>
            <a:rPr lang="en-US" sz="1400" kern="1200" dirty="0" err="1" smtClean="0">
              <a:latin typeface="Roboto"/>
            </a:rPr>
            <a:t>Maltrato</a:t>
          </a:r>
          <a:r>
            <a:rPr lang="en-US" sz="1400" kern="1200" dirty="0" smtClean="0">
              <a:latin typeface="Roboto"/>
            </a:rPr>
            <a:t> </a:t>
          </a:r>
          <a:r>
            <a:rPr lang="en-US" sz="1400" kern="1200" dirty="0" err="1" smtClean="0">
              <a:latin typeface="Roboto"/>
            </a:rPr>
            <a:t>Infantil</a:t>
          </a:r>
          <a:r>
            <a:rPr lang="en-US" sz="1400" kern="1200" dirty="0" smtClean="0">
              <a:latin typeface="Roboto"/>
            </a:rPr>
            <a:t> </a:t>
          </a:r>
          <a:endParaRPr lang="en-US" sz="1400" kern="1200" dirty="0">
            <a:latin typeface="Roboto"/>
          </a:endParaRPr>
        </a:p>
        <a:p>
          <a:pPr marL="114300" lvl="1" indent="-114300" algn="l" defTabSz="622300" rtl="0">
            <a:lnSpc>
              <a:spcPct val="90000"/>
            </a:lnSpc>
            <a:spcBef>
              <a:spcPct val="0"/>
            </a:spcBef>
            <a:spcAft>
              <a:spcPct val="15000"/>
            </a:spcAft>
            <a:buChar char="••"/>
          </a:pPr>
          <a:r>
            <a:rPr lang="en-US" sz="1400" b="1" kern="1200" dirty="0" smtClean="0">
              <a:latin typeface="Roboto"/>
            </a:rPr>
            <a:t>Art 73. </a:t>
          </a:r>
          <a:r>
            <a:rPr lang="en-US" sz="1400" kern="1200" dirty="0" err="1" smtClean="0">
              <a:latin typeface="Roboto"/>
            </a:rPr>
            <a:t>Guarda</a:t>
          </a:r>
          <a:r>
            <a:rPr lang="en-US" sz="1400" kern="1200" dirty="0" smtClean="0">
              <a:latin typeface="Roboto"/>
            </a:rPr>
            <a:t> y </a:t>
          </a:r>
          <a:r>
            <a:rPr lang="en-US" sz="1400" kern="1200" dirty="0" err="1" smtClean="0">
              <a:latin typeface="Roboto"/>
            </a:rPr>
            <a:t>Custodia</a:t>
          </a:r>
          <a:endParaRPr lang="en-US" sz="1400" kern="1200" dirty="0">
            <a:latin typeface="Roboto"/>
          </a:endParaRPr>
        </a:p>
        <a:p>
          <a:pPr marL="114300" lvl="1" indent="-114300" algn="l" defTabSz="622300" rtl="0">
            <a:lnSpc>
              <a:spcPct val="90000"/>
            </a:lnSpc>
            <a:spcBef>
              <a:spcPct val="0"/>
            </a:spcBef>
            <a:spcAft>
              <a:spcPct val="15000"/>
            </a:spcAft>
            <a:buChar char="••"/>
          </a:pPr>
          <a:r>
            <a:rPr lang="en-US" sz="1400" b="1" kern="1200" dirty="0" smtClean="0">
              <a:latin typeface="Roboto"/>
            </a:rPr>
            <a:t>Art 77. </a:t>
          </a:r>
          <a:r>
            <a:rPr lang="en-US" sz="1400" kern="1200" dirty="0" err="1" smtClean="0">
              <a:latin typeface="Roboto"/>
            </a:rPr>
            <a:t>Violencia</a:t>
          </a:r>
          <a:r>
            <a:rPr lang="en-US" sz="1400" kern="1200" dirty="0" smtClean="0">
              <a:latin typeface="Roboto"/>
            </a:rPr>
            <a:t> entre </a:t>
          </a:r>
          <a:r>
            <a:rPr lang="en-US" sz="1400" kern="1200" dirty="0" err="1" smtClean="0">
              <a:latin typeface="Roboto"/>
            </a:rPr>
            <a:t>integrantes</a:t>
          </a:r>
          <a:r>
            <a:rPr lang="en-US" sz="1400" kern="1200" dirty="0" smtClean="0">
              <a:latin typeface="Roboto"/>
            </a:rPr>
            <a:t> de la </a:t>
          </a:r>
          <a:r>
            <a:rPr lang="en-US" sz="1400" kern="1200" dirty="0" err="1" smtClean="0">
              <a:latin typeface="Roboto"/>
            </a:rPr>
            <a:t>comunidad</a:t>
          </a:r>
          <a:endParaRPr lang="en-US" sz="1400" kern="1200" dirty="0">
            <a:latin typeface="Roboto"/>
          </a:endParaRPr>
        </a:p>
        <a:p>
          <a:pPr marL="114300" lvl="1" indent="-114300" algn="l" defTabSz="622300" rtl="0">
            <a:lnSpc>
              <a:spcPct val="90000"/>
            </a:lnSpc>
            <a:spcBef>
              <a:spcPct val="0"/>
            </a:spcBef>
            <a:spcAft>
              <a:spcPct val="15000"/>
            </a:spcAft>
            <a:buChar char="••"/>
          </a:pPr>
          <a:r>
            <a:rPr lang="en-US" sz="1400" b="1" kern="1200" dirty="0" smtClean="0">
              <a:latin typeface="Roboto"/>
            </a:rPr>
            <a:t>Art 78. </a:t>
          </a:r>
          <a:r>
            <a:rPr lang="en-US" sz="1400" kern="1200" dirty="0" err="1" smtClean="0">
              <a:latin typeface="Roboto"/>
            </a:rPr>
            <a:t>Accidentes</a:t>
          </a:r>
          <a:r>
            <a:rPr lang="en-US" sz="1400" kern="1200" dirty="0" smtClean="0">
              <a:latin typeface="Roboto"/>
            </a:rPr>
            <a:t> </a:t>
          </a:r>
          <a:r>
            <a:rPr lang="en-US" sz="1400" kern="1200" dirty="0" err="1" smtClean="0">
              <a:latin typeface="Roboto"/>
            </a:rPr>
            <a:t>dentro</a:t>
          </a:r>
          <a:r>
            <a:rPr lang="en-US" sz="1400" kern="1200" dirty="0" smtClean="0">
              <a:latin typeface="Roboto"/>
            </a:rPr>
            <a:t> y </a:t>
          </a:r>
          <a:r>
            <a:rPr lang="en-US" sz="1400" kern="1200" dirty="0" err="1" smtClean="0">
              <a:latin typeface="Roboto"/>
            </a:rPr>
            <a:t>fuera</a:t>
          </a:r>
          <a:r>
            <a:rPr lang="en-US" sz="1400" kern="1200" dirty="0" smtClean="0">
              <a:latin typeface="Roboto"/>
            </a:rPr>
            <a:t> de la </a:t>
          </a:r>
          <a:r>
            <a:rPr lang="en-US" sz="1400" kern="1200" dirty="0" err="1" smtClean="0">
              <a:latin typeface="Roboto"/>
            </a:rPr>
            <a:t>escuela</a:t>
          </a:r>
          <a:endParaRPr lang="en-US" sz="1400" kern="1200" dirty="0">
            <a:latin typeface="Roboto"/>
          </a:endParaRPr>
        </a:p>
        <a:p>
          <a:pPr marL="114300" lvl="1" indent="-114300" algn="l" defTabSz="622300" rtl="0">
            <a:lnSpc>
              <a:spcPct val="90000"/>
            </a:lnSpc>
            <a:spcBef>
              <a:spcPct val="0"/>
            </a:spcBef>
            <a:spcAft>
              <a:spcPct val="15000"/>
            </a:spcAft>
            <a:buChar char="••"/>
          </a:pPr>
          <a:r>
            <a:rPr lang="en-US" sz="1400" b="1" kern="1200" dirty="0" smtClean="0">
              <a:latin typeface="Roboto"/>
            </a:rPr>
            <a:t>Art 81. </a:t>
          </a:r>
          <a:r>
            <a:rPr lang="en-US" sz="1400" kern="1200" dirty="0" err="1" smtClean="0">
              <a:latin typeface="Roboto"/>
            </a:rPr>
            <a:t>Robo</a:t>
          </a:r>
          <a:r>
            <a:rPr lang="en-US" sz="1400" kern="1200" dirty="0" smtClean="0">
              <a:latin typeface="Roboto"/>
            </a:rPr>
            <a:t> o </a:t>
          </a:r>
          <a:r>
            <a:rPr lang="en-US" sz="1400" kern="1200" dirty="0" err="1" smtClean="0">
              <a:latin typeface="Roboto"/>
            </a:rPr>
            <a:t>asalto</a:t>
          </a:r>
          <a:r>
            <a:rPr lang="en-US" sz="1400" kern="1200" dirty="0" smtClean="0">
              <a:latin typeface="Roboto"/>
            </a:rPr>
            <a:t>, </a:t>
          </a:r>
          <a:r>
            <a:rPr lang="en-US" sz="1400" kern="1200" dirty="0" err="1" smtClean="0">
              <a:latin typeface="Roboto"/>
            </a:rPr>
            <a:t>Destrucción</a:t>
          </a:r>
          <a:r>
            <a:rPr lang="en-US" sz="1400" kern="1200" dirty="0" smtClean="0">
              <a:latin typeface="Roboto"/>
            </a:rPr>
            <a:t> </a:t>
          </a:r>
          <a:r>
            <a:rPr lang="en-US" sz="1400" kern="1200" dirty="0" err="1" smtClean="0">
              <a:latin typeface="Roboto"/>
            </a:rPr>
            <a:t>intencional</a:t>
          </a:r>
          <a:r>
            <a:rPr lang="en-US" sz="1400" kern="1200" dirty="0" smtClean="0">
              <a:latin typeface="Roboto"/>
            </a:rPr>
            <a:t> del </a:t>
          </a:r>
          <a:r>
            <a:rPr lang="en-US" sz="1400" kern="1200" dirty="0" err="1" smtClean="0">
              <a:latin typeface="Roboto"/>
            </a:rPr>
            <a:t>patrimonio</a:t>
          </a:r>
          <a:r>
            <a:rPr lang="en-US" sz="1200" kern="1200" dirty="0" smtClean="0">
              <a:latin typeface="Roboto"/>
            </a:rPr>
            <a:t>. </a:t>
          </a:r>
          <a:endParaRPr lang="en-US" sz="1200" kern="1200" dirty="0">
            <a:latin typeface="Roboto"/>
          </a:endParaRPr>
        </a:p>
      </dsp:txBody>
      <dsp:txXfrm rot="5400000">
        <a:off x="6386032" y="908753"/>
        <a:ext cx="1978416" cy="2726257"/>
      </dsp:txXfrm>
    </dsp:sp>
    <dsp:sp modelId="{0F6CC66C-1FA2-49E5-A373-13F78170A782}">
      <dsp:nvSpPr>
        <dsp:cNvPr id="0" name=""/>
        <dsp:cNvSpPr/>
      </dsp:nvSpPr>
      <dsp:spPr>
        <a:xfrm rot="16200000">
          <a:off x="7230158" y="1282673"/>
          <a:ext cx="4543763" cy="1978416"/>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US" sz="1400" b="1" kern="1200" dirty="0" smtClean="0">
              <a:latin typeface="Roboto"/>
            </a:rPr>
            <a:t>Art. 84 SITUACIONES DE PÉRDIDA EMOCIONAL</a:t>
          </a:r>
          <a:endParaRPr lang="en-US" sz="1400" kern="1200" dirty="0">
            <a:latin typeface="Roboto"/>
          </a:endParaRPr>
        </a:p>
      </dsp:txBody>
      <dsp:txXfrm rot="5400000">
        <a:off x="8512831" y="908753"/>
        <a:ext cx="1978416" cy="2726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0157E-C64A-4F8E-BA6E-DCEC94ADB385}">
      <dsp:nvSpPr>
        <dsp:cNvPr id="0" name=""/>
        <dsp:cNvSpPr/>
      </dsp:nvSpPr>
      <dsp:spPr>
        <a:xfrm>
          <a:off x="575711" y="0"/>
          <a:ext cx="6524724" cy="4331369"/>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894A1F-4C12-4C39-AB9D-3880157FE4EB}">
      <dsp:nvSpPr>
        <dsp:cNvPr id="0" name=""/>
        <dsp:cNvSpPr/>
      </dsp:nvSpPr>
      <dsp:spPr>
        <a:xfrm>
          <a:off x="3748" y="1299410"/>
          <a:ext cx="2316337" cy="17325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kern="1200" dirty="0" smtClean="0">
              <a:latin typeface="Roboto"/>
            </a:rPr>
            <a:t>Art. 87 PARA CASO DE EMERGENCIA</a:t>
          </a:r>
          <a:endParaRPr lang="en-US" sz="2000" kern="1200" dirty="0">
            <a:latin typeface="Roboto"/>
          </a:endParaRPr>
        </a:p>
      </dsp:txBody>
      <dsp:txXfrm>
        <a:off x="88324" y="1383986"/>
        <a:ext cx="2147185" cy="1563395"/>
      </dsp:txXfrm>
    </dsp:sp>
    <dsp:sp modelId="{ED26FA33-FE2B-498A-B49D-8C5E77E15149}">
      <dsp:nvSpPr>
        <dsp:cNvPr id="0" name=""/>
        <dsp:cNvSpPr/>
      </dsp:nvSpPr>
      <dsp:spPr>
        <a:xfrm>
          <a:off x="2679904" y="1299410"/>
          <a:ext cx="2316337" cy="173254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b="1" kern="1200" dirty="0" smtClean="0">
              <a:latin typeface="Roboto"/>
            </a:rPr>
            <a:t>Atención específica de una situación de riesgo.</a:t>
          </a:r>
          <a:endParaRPr lang="en-US" sz="1400" b="1" kern="1200" dirty="0">
            <a:latin typeface="Roboto"/>
          </a:endParaRPr>
        </a:p>
      </dsp:txBody>
      <dsp:txXfrm>
        <a:off x="2764480" y="1383986"/>
        <a:ext cx="2147185" cy="1563395"/>
      </dsp:txXfrm>
    </dsp:sp>
    <dsp:sp modelId="{BF9F2AC0-D121-47F7-88A4-277BC778CE34}">
      <dsp:nvSpPr>
        <dsp:cNvPr id="0" name=""/>
        <dsp:cNvSpPr/>
      </dsp:nvSpPr>
      <dsp:spPr>
        <a:xfrm>
          <a:off x="5356061" y="857056"/>
          <a:ext cx="2316337" cy="261725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S" sz="1400" kern="1200" dirty="0" smtClean="0">
              <a:latin typeface="Roboto"/>
            </a:rPr>
            <a:t>Integrado por: </a:t>
          </a:r>
          <a:endParaRPr lang="en-US" sz="1400" kern="1200" dirty="0">
            <a:latin typeface="Roboto"/>
          </a:endParaRPr>
        </a:p>
        <a:p>
          <a:pPr marL="57150" lvl="1" indent="-57150" algn="l" defTabSz="488950" rtl="0">
            <a:lnSpc>
              <a:spcPct val="90000"/>
            </a:lnSpc>
            <a:spcBef>
              <a:spcPct val="0"/>
            </a:spcBef>
            <a:spcAft>
              <a:spcPct val="15000"/>
            </a:spcAft>
            <a:buChar char="••"/>
          </a:pPr>
          <a:r>
            <a:rPr lang="es-ES" sz="1100" kern="1200" dirty="0" smtClean="0">
              <a:latin typeface="Roboto"/>
            </a:rPr>
            <a:t>CGAJ- Dirección de intervención Integral</a:t>
          </a:r>
          <a:endParaRPr lang="en-US" sz="1100" kern="1200" dirty="0">
            <a:latin typeface="Roboto"/>
          </a:endParaRPr>
        </a:p>
        <a:p>
          <a:pPr marL="57150" lvl="1" indent="-57150" algn="l" defTabSz="488950" rtl="0">
            <a:lnSpc>
              <a:spcPct val="90000"/>
            </a:lnSpc>
            <a:spcBef>
              <a:spcPct val="0"/>
            </a:spcBef>
            <a:spcAft>
              <a:spcPct val="15000"/>
            </a:spcAft>
            <a:buChar char="••"/>
          </a:pPr>
          <a:r>
            <a:rPr lang="es-ES" sz="1100" kern="1200" dirty="0" smtClean="0">
              <a:latin typeface="Roboto"/>
            </a:rPr>
            <a:t>Subsecretaría de Educación Básica</a:t>
          </a:r>
          <a:endParaRPr lang="en-US" sz="1100" kern="1200" dirty="0">
            <a:latin typeface="Roboto"/>
          </a:endParaRPr>
        </a:p>
        <a:p>
          <a:pPr marL="57150" lvl="1" indent="-57150" algn="l" defTabSz="488950" rtl="0">
            <a:lnSpc>
              <a:spcPct val="90000"/>
            </a:lnSpc>
            <a:spcBef>
              <a:spcPct val="0"/>
            </a:spcBef>
            <a:spcAft>
              <a:spcPct val="15000"/>
            </a:spcAft>
            <a:buChar char="••"/>
          </a:pPr>
          <a:r>
            <a:rPr lang="es-ES" sz="1100" kern="1200" dirty="0" smtClean="0">
              <a:latin typeface="Roboto"/>
            </a:rPr>
            <a:t>Director/a del Programa Nacional de Convivencia Escolar</a:t>
          </a:r>
          <a:endParaRPr lang="en-US" sz="1100" kern="1200" dirty="0">
            <a:latin typeface="Roboto"/>
          </a:endParaRPr>
        </a:p>
        <a:p>
          <a:pPr marL="57150" lvl="1" indent="-57150" algn="l" defTabSz="488950" rtl="0">
            <a:lnSpc>
              <a:spcPct val="90000"/>
            </a:lnSpc>
            <a:spcBef>
              <a:spcPct val="0"/>
            </a:spcBef>
            <a:spcAft>
              <a:spcPct val="15000"/>
            </a:spcAft>
            <a:buChar char="••"/>
          </a:pPr>
          <a:r>
            <a:rPr lang="es-ES" sz="1100" kern="1200" dirty="0" smtClean="0">
              <a:latin typeface="Roboto"/>
            </a:rPr>
            <a:t>Director/a protección Civil Escolar</a:t>
          </a:r>
          <a:endParaRPr lang="en-US" sz="1100" kern="1200" dirty="0">
            <a:latin typeface="Roboto"/>
          </a:endParaRPr>
        </a:p>
        <a:p>
          <a:pPr marL="57150" lvl="1" indent="-57150" algn="l" defTabSz="488950" rtl="0">
            <a:lnSpc>
              <a:spcPct val="90000"/>
            </a:lnSpc>
            <a:spcBef>
              <a:spcPct val="0"/>
            </a:spcBef>
            <a:spcAft>
              <a:spcPct val="15000"/>
            </a:spcAft>
            <a:buChar char="••"/>
          </a:pPr>
          <a:r>
            <a:rPr lang="es-ES" sz="1100" kern="1200" dirty="0" smtClean="0">
              <a:latin typeface="Roboto"/>
            </a:rPr>
            <a:t>Representante de la Escuela en situación de riesgo</a:t>
          </a:r>
          <a:endParaRPr lang="en-US" sz="1100" kern="1200" dirty="0">
            <a:latin typeface="Roboto"/>
          </a:endParaRPr>
        </a:p>
        <a:p>
          <a:pPr marL="57150" lvl="1" indent="-57150" algn="l" defTabSz="488950" rtl="0">
            <a:lnSpc>
              <a:spcPct val="90000"/>
            </a:lnSpc>
            <a:spcBef>
              <a:spcPct val="0"/>
            </a:spcBef>
            <a:spcAft>
              <a:spcPct val="15000"/>
            </a:spcAft>
            <a:buChar char="••"/>
          </a:pPr>
          <a:r>
            <a:rPr lang="es-ES" sz="1100" kern="1200" dirty="0" smtClean="0">
              <a:latin typeface="Roboto"/>
            </a:rPr>
            <a:t>Dirección de Educación </a:t>
          </a:r>
          <a:r>
            <a:rPr lang="es-ES" sz="1050" kern="1200" dirty="0" smtClean="0">
              <a:latin typeface="Roboto"/>
            </a:rPr>
            <a:t>Especial </a:t>
          </a:r>
          <a:endParaRPr lang="en-US" sz="1050" kern="1200" dirty="0">
            <a:latin typeface="Roboto"/>
          </a:endParaRPr>
        </a:p>
      </dsp:txBody>
      <dsp:txXfrm>
        <a:off x="5469135" y="970130"/>
        <a:ext cx="2090189" cy="23911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175D8-D299-435D-9424-0BF7D7763896}">
      <dsp:nvSpPr>
        <dsp:cNvPr id="0" name=""/>
        <dsp:cNvSpPr/>
      </dsp:nvSpPr>
      <dsp:spPr>
        <a:xfrm rot="10800000">
          <a:off x="1" y="0"/>
          <a:ext cx="6896514" cy="4006515"/>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46C91C-5AAF-4DB4-975E-2535783F7BA5}">
      <dsp:nvSpPr>
        <dsp:cNvPr id="0" name=""/>
        <dsp:cNvSpPr/>
      </dsp:nvSpPr>
      <dsp:spPr>
        <a:xfrm>
          <a:off x="24062" y="1291195"/>
          <a:ext cx="1502055" cy="12820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b="1" kern="1200" dirty="0" smtClean="0">
              <a:latin typeface="Roboto"/>
            </a:rPr>
            <a:t>BRIGADAS</a:t>
          </a:r>
          <a:endParaRPr lang="en-US" sz="1400" b="1" kern="1200" dirty="0">
            <a:latin typeface="Roboto"/>
          </a:endParaRPr>
        </a:p>
      </dsp:txBody>
      <dsp:txXfrm>
        <a:off x="86644" y="1353777"/>
        <a:ext cx="1376891" cy="1156840"/>
      </dsp:txXfrm>
    </dsp:sp>
    <dsp:sp modelId="{2B1DD91C-3EE0-4434-8534-28E9169BD8AF}">
      <dsp:nvSpPr>
        <dsp:cNvPr id="0" name=""/>
        <dsp:cNvSpPr/>
      </dsp:nvSpPr>
      <dsp:spPr>
        <a:xfrm>
          <a:off x="1641654" y="1220785"/>
          <a:ext cx="2521539" cy="160260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b="1" kern="1200" dirty="0" smtClean="0">
              <a:latin typeface="Roboto"/>
            </a:rPr>
            <a:t>Sirven como instancias de consulta y orientación, colaboración y apoyo con la finalidad de fortalecer la calidad y equidad en la educación. </a:t>
          </a:r>
          <a:endParaRPr lang="en-US" sz="1400" b="1" kern="1200" dirty="0">
            <a:latin typeface="Roboto"/>
          </a:endParaRPr>
        </a:p>
      </dsp:txBody>
      <dsp:txXfrm>
        <a:off x="1719887" y="1299018"/>
        <a:ext cx="2365073" cy="1446140"/>
      </dsp:txXfrm>
    </dsp:sp>
    <dsp:sp modelId="{DE4EDC00-DCE1-46E2-AE9C-A7A45ACD3E6F}">
      <dsp:nvSpPr>
        <dsp:cNvPr id="0" name=""/>
        <dsp:cNvSpPr/>
      </dsp:nvSpPr>
      <dsp:spPr>
        <a:xfrm>
          <a:off x="4374978" y="1224423"/>
          <a:ext cx="2521539" cy="160260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kern="1200" dirty="0" smtClean="0"/>
            <a:t>Art. 93 CONSEJO DE PARTICIPACIÓN ESCOLAR</a:t>
          </a:r>
          <a:endParaRPr lang="en-US" sz="2000" kern="1200" dirty="0"/>
        </a:p>
      </dsp:txBody>
      <dsp:txXfrm>
        <a:off x="4453211" y="1302656"/>
        <a:ext cx="2365073" cy="14461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63384-F327-46B9-8FDC-69116BBCFF2D}" type="datetimeFigureOut">
              <a:rPr lang="es-MX" smtClean="0"/>
              <a:t>13/10/2022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D682E-8F31-48C1-9EA8-46E9F40F5D79}" type="slidenum">
              <a:rPr lang="es-MX" smtClean="0"/>
              <a:t>‹Nº›</a:t>
            </a:fld>
            <a:endParaRPr lang="es-MX"/>
          </a:p>
        </p:txBody>
      </p:sp>
    </p:spTree>
    <p:extLst>
      <p:ext uri="{BB962C8B-B14F-4D97-AF65-F5344CB8AC3E}">
        <p14:creationId xmlns:p14="http://schemas.microsoft.com/office/powerpoint/2010/main" val="2096644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este apartado hablaremos del Protocolo de Actuación para la Prevención y Seguimiento de Riesgos Escolares, publicado en agosto del año 2020, el cual contempla una serie de acciones organizadas que nos permiten manejar de la mejor manera las situaciones de riesgo que se generan al interior de las escuelas.</a:t>
            </a:r>
          </a:p>
        </p:txBody>
      </p:sp>
      <p:sp>
        <p:nvSpPr>
          <p:cNvPr id="4" name="Marcador de número de diapositiva 3"/>
          <p:cNvSpPr>
            <a:spLocks noGrp="1"/>
          </p:cNvSpPr>
          <p:nvPr>
            <p:ph type="sldNum" sz="quarter" idx="5"/>
          </p:nvPr>
        </p:nvSpPr>
        <p:spPr/>
        <p:txBody>
          <a:bodyPr/>
          <a:lstStyle/>
          <a:p>
            <a:fld id="{333D682E-8F31-48C1-9EA8-46E9F40F5D79}" type="slidenum">
              <a:rPr lang="es-MX" smtClean="0"/>
              <a:t>1</a:t>
            </a:fld>
            <a:endParaRPr lang="es-MX"/>
          </a:p>
        </p:txBody>
      </p:sp>
    </p:spTree>
    <p:extLst>
      <p:ext uri="{BB962C8B-B14F-4D97-AF65-F5344CB8AC3E}">
        <p14:creationId xmlns:p14="http://schemas.microsoft.com/office/powerpoint/2010/main" val="576857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Por último, en los casos que por su relevancia se informe a PRONNIF, se contempla en anexo X, que contiene un formato de oficio que incluye los datos de localización de los alumnos involucrados. En este oficio, deberán ir anexos los documentos que acrediten las medidas implementadas por la escuela para la atención del riesgo en la medida de sus competencias.</a:t>
            </a:r>
          </a:p>
        </p:txBody>
      </p:sp>
      <p:sp>
        <p:nvSpPr>
          <p:cNvPr id="4" name="Marcador de número de diapositiva 3"/>
          <p:cNvSpPr>
            <a:spLocks noGrp="1"/>
          </p:cNvSpPr>
          <p:nvPr>
            <p:ph type="sldNum" sz="quarter" idx="5"/>
          </p:nvPr>
        </p:nvSpPr>
        <p:spPr/>
        <p:txBody>
          <a:bodyPr/>
          <a:lstStyle/>
          <a:p>
            <a:fld id="{333D682E-8F31-48C1-9EA8-46E9F40F5D79}" type="slidenum">
              <a:rPr lang="es-MX" smtClean="0"/>
              <a:t>12</a:t>
            </a:fld>
            <a:endParaRPr lang="es-MX"/>
          </a:p>
        </p:txBody>
      </p:sp>
    </p:spTree>
    <p:extLst>
      <p:ext uri="{BB962C8B-B14F-4D97-AF65-F5344CB8AC3E}">
        <p14:creationId xmlns:p14="http://schemas.microsoft.com/office/powerpoint/2010/main" val="3004333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Si requieres orientación específica sobre la atención de riesgos, puedes comunicarte a estos teléfonos</a:t>
            </a:r>
          </a:p>
        </p:txBody>
      </p:sp>
      <p:sp>
        <p:nvSpPr>
          <p:cNvPr id="4" name="Marcador de número de diapositiva 3"/>
          <p:cNvSpPr>
            <a:spLocks noGrp="1"/>
          </p:cNvSpPr>
          <p:nvPr>
            <p:ph type="sldNum" sz="quarter" idx="5"/>
          </p:nvPr>
        </p:nvSpPr>
        <p:spPr/>
        <p:txBody>
          <a:bodyPr/>
          <a:lstStyle/>
          <a:p>
            <a:fld id="{333D682E-8F31-48C1-9EA8-46E9F40F5D79}" type="slidenum">
              <a:rPr lang="es-MX" smtClean="0"/>
              <a:t>13</a:t>
            </a:fld>
            <a:endParaRPr lang="es-MX"/>
          </a:p>
        </p:txBody>
      </p:sp>
    </p:spTree>
    <p:extLst>
      <p:ext uri="{BB962C8B-B14F-4D97-AF65-F5344CB8AC3E}">
        <p14:creationId xmlns:p14="http://schemas.microsoft.com/office/powerpoint/2010/main" val="2387806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Derivado de su contenido, el Protocolo reconoce las situaciones de riesgo escolares como un principio pedagógico de la labor docente,/ por proporcionar a las instituciones educativas una herramienta para construir entornos escolares seguros y con apego a los derechos humanos de las niñas, niños y adolescentes que favorecen el proceso de enseñanza aprendizaje</a:t>
            </a:r>
          </a:p>
        </p:txBody>
      </p:sp>
      <p:sp>
        <p:nvSpPr>
          <p:cNvPr id="4" name="Marcador de número de diapositiva 3"/>
          <p:cNvSpPr>
            <a:spLocks noGrp="1"/>
          </p:cNvSpPr>
          <p:nvPr>
            <p:ph type="sldNum" sz="quarter" idx="5"/>
          </p:nvPr>
        </p:nvSpPr>
        <p:spPr/>
        <p:txBody>
          <a:bodyPr/>
          <a:lstStyle/>
          <a:p>
            <a:fld id="{333D682E-8F31-48C1-9EA8-46E9F40F5D79}" type="slidenum">
              <a:rPr lang="es-MX" smtClean="0"/>
              <a:t>2</a:t>
            </a:fld>
            <a:endParaRPr lang="es-MX"/>
          </a:p>
        </p:txBody>
      </p:sp>
    </p:spTree>
    <p:extLst>
      <p:ext uri="{BB962C8B-B14F-4D97-AF65-F5344CB8AC3E}">
        <p14:creationId xmlns:p14="http://schemas.microsoft.com/office/powerpoint/2010/main" val="357762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33D682E-8F31-48C1-9EA8-46E9F40F5D79}" type="slidenum">
              <a:rPr lang="es-MX" smtClean="0"/>
              <a:t>3</a:t>
            </a:fld>
            <a:endParaRPr lang="es-MX"/>
          </a:p>
        </p:txBody>
      </p:sp>
    </p:spTree>
    <p:extLst>
      <p:ext uri="{BB962C8B-B14F-4D97-AF65-F5344CB8AC3E}">
        <p14:creationId xmlns:p14="http://schemas.microsoft.com/office/powerpoint/2010/main" val="316251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dirty="0"/>
              <a:t>Estos capítulos se circunscriben a /La aplicación del PROTOCOLO, la cual reconoce tres momentos / PREVENCIÓN: /centrado en acciones formativas y mecanismos de seguridad (como lo son las medidas disciplinarias, la verificación de instalaciones, los procedimientos de entrada y salida, entre otros / ATENCIÓN: / Centrado en la enumeración de acciones organizadas para superar las situaciones de riesgo que en su caso ocurran en los centros educativos/ SEGUIMIENTO/: todas aquellas que se establecen para fortalecer estrategias encaminadas a la sana convivencia.</a:t>
            </a:r>
          </a:p>
          <a:p>
            <a:endParaRPr lang="es-MX" dirty="0"/>
          </a:p>
        </p:txBody>
      </p:sp>
      <p:sp>
        <p:nvSpPr>
          <p:cNvPr id="4" name="Marcador de número de diapositiva 3"/>
          <p:cNvSpPr>
            <a:spLocks noGrp="1"/>
          </p:cNvSpPr>
          <p:nvPr>
            <p:ph type="sldNum" sz="quarter" idx="5"/>
          </p:nvPr>
        </p:nvSpPr>
        <p:spPr/>
        <p:txBody>
          <a:bodyPr/>
          <a:lstStyle/>
          <a:p>
            <a:fld id="{333D682E-8F31-48C1-9EA8-46E9F40F5D79}" type="slidenum">
              <a:rPr lang="es-MX" smtClean="0"/>
              <a:t>4</a:t>
            </a:fld>
            <a:endParaRPr lang="es-MX"/>
          </a:p>
        </p:txBody>
      </p:sp>
    </p:spTree>
    <p:extLst>
      <p:ext uri="{BB962C8B-B14F-4D97-AF65-F5344CB8AC3E}">
        <p14:creationId xmlns:p14="http://schemas.microsoft.com/office/powerpoint/2010/main" val="83707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detección de riesgos escolares /puede darse por cualquier medio, ya sea que un alumno o padre de familia nos informe hasta incluso por redes sociales o los medios de comunicación,/ y ante tal señalamiento,/ el Director de la escuela/ deberá activar el protocolo para ejecutar su aplicación./Habrá ocasiones, que la detección podrá darse porque la Coordinación de Asuntos Jurídicos tuvo conocimiento de los hechos, para lo cual, se brindará orientación a la escuela para que se ejecuten las recomendaciones contenidas en el </a:t>
            </a:r>
            <a:r>
              <a:rPr lang="es-MX" dirty="0" err="1"/>
              <a:t>prtocolo</a:t>
            </a:r>
            <a:r>
              <a:rPr lang="es-MX" dirty="0"/>
              <a:t> de acuerdo al caso.</a:t>
            </a:r>
          </a:p>
        </p:txBody>
      </p:sp>
      <p:sp>
        <p:nvSpPr>
          <p:cNvPr id="4" name="Marcador de número de diapositiva 3"/>
          <p:cNvSpPr>
            <a:spLocks noGrp="1"/>
          </p:cNvSpPr>
          <p:nvPr>
            <p:ph type="sldNum" sz="quarter" idx="5"/>
          </p:nvPr>
        </p:nvSpPr>
        <p:spPr/>
        <p:txBody>
          <a:bodyPr/>
          <a:lstStyle/>
          <a:p>
            <a:fld id="{333D682E-8F31-48C1-9EA8-46E9F40F5D79}" type="slidenum">
              <a:rPr lang="es-MX" smtClean="0"/>
              <a:t>7</a:t>
            </a:fld>
            <a:endParaRPr lang="es-MX"/>
          </a:p>
        </p:txBody>
      </p:sp>
    </p:spTree>
    <p:extLst>
      <p:ext uri="{BB962C8B-B14F-4D97-AF65-F5344CB8AC3E}">
        <p14:creationId xmlns:p14="http://schemas.microsoft.com/office/powerpoint/2010/main" val="2292187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detectamos las situaciones de riesgos, es muy importante que como servidores públicos reaccionemos conforme a las siguientes reglas generales./evita minimizar la información/ notifica a tu superior jerárquico/ recuerda que los alumnos tienen derecho a guardar silencia/ recaba y documenta toda la información/ resguarda la información/ procura que las situaciones de riesgo se resuelvan en la escuela/</a:t>
            </a:r>
          </a:p>
        </p:txBody>
      </p:sp>
      <p:sp>
        <p:nvSpPr>
          <p:cNvPr id="4" name="Marcador de número de diapositiva 3"/>
          <p:cNvSpPr>
            <a:spLocks noGrp="1"/>
          </p:cNvSpPr>
          <p:nvPr>
            <p:ph type="sldNum" sz="quarter" idx="5"/>
          </p:nvPr>
        </p:nvSpPr>
        <p:spPr/>
        <p:txBody>
          <a:bodyPr/>
          <a:lstStyle/>
          <a:p>
            <a:fld id="{333D682E-8F31-48C1-9EA8-46E9F40F5D79}" type="slidenum">
              <a:rPr lang="es-MX" smtClean="0"/>
              <a:t>8</a:t>
            </a:fld>
            <a:endParaRPr lang="es-MX"/>
          </a:p>
        </p:txBody>
      </p:sp>
    </p:spTree>
    <p:extLst>
      <p:ext uri="{BB962C8B-B14F-4D97-AF65-F5344CB8AC3E}">
        <p14:creationId xmlns:p14="http://schemas.microsoft.com/office/powerpoint/2010/main" val="98308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Aunado a lo anterior, en cada situación de riesgo, deberás establecer por lo menos los siguientes pasos/ Detección, consistente en levantar el acta de hechos correspondiente, sobre la notificación de los hechos que conforman la situación de riesgo/ Garantía del interés superior de la niñez, que se refiere a las medidas inmediatas de atención establecidas por la escuela para salvaguardar lo derechos humanos y la integridad de los alumnos involucrados / Informe a superior jerárquico y padres y madres de los niños involucrados, en el que podremos documentar que se dio aviso oportuno sobre los riesgos detectados/ reunión de compromiso: que desde una premisa de corresponsabilidad con los padres y madres de familia, se establecerán los acuerdos y medidas de protección y las disciplinarias, establecidas para la atención del caso/ Seguimiento, establecido bajo la premisa de corroborar si las acciones establecidas fueron suficientes para su atención y en caso de no ser así, reformular, con corresponsabilidad con los padres, las medidas correspondientes/ Estrategias de prevención y atención en casos subsecuentes, rescatando el sentido pedagógico de la labor docente a fin de establecer estrategias encaminadas a la sana convivencia escolar.</a:t>
            </a:r>
          </a:p>
        </p:txBody>
      </p:sp>
      <p:sp>
        <p:nvSpPr>
          <p:cNvPr id="4" name="Marcador de número de diapositiva 3"/>
          <p:cNvSpPr>
            <a:spLocks noGrp="1"/>
          </p:cNvSpPr>
          <p:nvPr>
            <p:ph type="sldNum" sz="quarter" idx="5"/>
          </p:nvPr>
        </p:nvSpPr>
        <p:spPr/>
        <p:txBody>
          <a:bodyPr/>
          <a:lstStyle/>
          <a:p>
            <a:fld id="{333D682E-8F31-48C1-9EA8-46E9F40F5D79}" type="slidenum">
              <a:rPr lang="es-MX" smtClean="0"/>
              <a:t>9</a:t>
            </a:fld>
            <a:endParaRPr lang="es-MX"/>
          </a:p>
        </p:txBody>
      </p:sp>
    </p:spTree>
    <p:extLst>
      <p:ext uri="{BB962C8B-B14F-4D97-AF65-F5344CB8AC3E}">
        <p14:creationId xmlns:p14="http://schemas.microsoft.com/office/powerpoint/2010/main" val="359360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apoyo al procedimiento ilustrado, presentamos el formato de acta de hechos contenido en el anexo II del protocolo, en el cual, observamos que nos recuerda la importancia de referir las circunstancias de modo, tiempo y lugar de los hechos, así como el </a:t>
            </a:r>
            <a:r>
              <a:rPr lang="es-MX" dirty="0" err="1"/>
              <a:t>normbe</a:t>
            </a:r>
            <a:r>
              <a:rPr lang="es-MX" dirty="0"/>
              <a:t> de las personas que intervinieron.</a:t>
            </a:r>
          </a:p>
        </p:txBody>
      </p:sp>
      <p:sp>
        <p:nvSpPr>
          <p:cNvPr id="4" name="Marcador de número de diapositiva 3"/>
          <p:cNvSpPr>
            <a:spLocks noGrp="1"/>
          </p:cNvSpPr>
          <p:nvPr>
            <p:ph type="sldNum" sz="quarter" idx="5"/>
          </p:nvPr>
        </p:nvSpPr>
        <p:spPr/>
        <p:txBody>
          <a:bodyPr/>
          <a:lstStyle/>
          <a:p>
            <a:fld id="{333D682E-8F31-48C1-9EA8-46E9F40F5D79}" type="slidenum">
              <a:rPr lang="es-MX" smtClean="0"/>
              <a:t>10</a:t>
            </a:fld>
            <a:endParaRPr lang="es-MX"/>
          </a:p>
        </p:txBody>
      </p:sp>
    </p:spTree>
    <p:extLst>
      <p:ext uri="{BB962C8B-B14F-4D97-AF65-F5344CB8AC3E}">
        <p14:creationId xmlns:p14="http://schemas.microsoft.com/office/powerpoint/2010/main" val="2312601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Dentro de la reunión de compromisos, podemos utilizar el formato establecido en el </a:t>
            </a:r>
            <a:r>
              <a:rPr lang="es-MX" dirty="0" err="1"/>
              <a:t>Anexxo</a:t>
            </a:r>
            <a:r>
              <a:rPr lang="es-MX" dirty="0"/>
              <a:t> III del </a:t>
            </a:r>
            <a:r>
              <a:rPr lang="es-MX" dirty="0" err="1"/>
              <a:t>potocolo</a:t>
            </a:r>
            <a:r>
              <a:rPr lang="es-MX" dirty="0"/>
              <a:t>, para acreditar la </a:t>
            </a:r>
            <a:r>
              <a:rPr lang="es-MX" dirty="0" err="1"/>
              <a:t>correspnsabilidad</a:t>
            </a:r>
            <a:r>
              <a:rPr lang="es-MX" dirty="0"/>
              <a:t> de los padres y madres de familia en la atención de los riesgos </a:t>
            </a:r>
          </a:p>
        </p:txBody>
      </p:sp>
      <p:sp>
        <p:nvSpPr>
          <p:cNvPr id="4" name="Marcador de número de diapositiva 3"/>
          <p:cNvSpPr>
            <a:spLocks noGrp="1"/>
          </p:cNvSpPr>
          <p:nvPr>
            <p:ph type="sldNum" sz="quarter" idx="5"/>
          </p:nvPr>
        </p:nvSpPr>
        <p:spPr/>
        <p:txBody>
          <a:bodyPr/>
          <a:lstStyle/>
          <a:p>
            <a:fld id="{333D682E-8F31-48C1-9EA8-46E9F40F5D79}" type="slidenum">
              <a:rPr lang="es-MX" smtClean="0"/>
              <a:t>11</a:t>
            </a:fld>
            <a:endParaRPr lang="es-MX"/>
          </a:p>
        </p:txBody>
      </p:sp>
    </p:spTree>
    <p:extLst>
      <p:ext uri="{BB962C8B-B14F-4D97-AF65-F5344CB8AC3E}">
        <p14:creationId xmlns:p14="http://schemas.microsoft.com/office/powerpoint/2010/main" val="2489068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4B45090-CD7C-4EB7-A1ED-1F435C6E99CE}"/>
              </a:ext>
            </a:extLst>
          </p:cNvPr>
          <p:cNvPicPr>
            <a:picLocks noChangeAspect="1"/>
          </p:cNvPicPr>
          <p:nvPr userDrawn="1"/>
        </p:nvPicPr>
        <p:blipFill>
          <a:blip r:embed="rId2"/>
          <a:stretch>
            <a:fillRect/>
          </a:stretch>
        </p:blipFill>
        <p:spPr>
          <a:xfrm>
            <a:off x="33559" y="-18982"/>
            <a:ext cx="12158441" cy="6876982"/>
          </a:xfrm>
          <a:prstGeom prst="rect">
            <a:avLst/>
          </a:prstGeom>
        </p:spPr>
      </p:pic>
      <p:sp>
        <p:nvSpPr>
          <p:cNvPr id="2" name="Título 1">
            <a:extLst>
              <a:ext uri="{FF2B5EF4-FFF2-40B4-BE49-F238E27FC236}">
                <a16:creationId xmlns:a16="http://schemas.microsoft.com/office/drawing/2014/main" id="{7E16BA66-F1F6-47AE-804F-2C8B91FBE3EB}"/>
              </a:ext>
            </a:extLst>
          </p:cNvPr>
          <p:cNvSpPr>
            <a:spLocks noGrp="1"/>
          </p:cNvSpPr>
          <p:nvPr>
            <p:ph type="ctrTitle"/>
          </p:nvPr>
        </p:nvSpPr>
        <p:spPr>
          <a:xfrm>
            <a:off x="0" y="175101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BFD975D6-8744-4FBB-93D4-2EEA148A02DE}"/>
              </a:ext>
            </a:extLst>
          </p:cNvPr>
          <p:cNvSpPr>
            <a:spLocks noGrp="1"/>
          </p:cNvSpPr>
          <p:nvPr>
            <p:ph type="subTitle" idx="1"/>
          </p:nvPr>
        </p:nvSpPr>
        <p:spPr>
          <a:xfrm>
            <a:off x="0" y="42306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E678B5F-574F-44BD-AD82-E533B753D0AF}"/>
              </a:ext>
            </a:extLst>
          </p:cNvPr>
          <p:cNvSpPr>
            <a:spLocks noGrp="1"/>
          </p:cNvSpPr>
          <p:nvPr>
            <p:ph type="dt" sz="half" idx="10"/>
          </p:nvPr>
        </p:nvSpPr>
        <p:spPr/>
        <p:txBody>
          <a:bodyPr/>
          <a:lstStyle/>
          <a:p>
            <a:fld id="{CF6EA0B8-873D-46D4-BA41-BEAD16BC3B85}" type="datetimeFigureOut">
              <a:rPr lang="es-MX" smtClean="0"/>
              <a:t>13/10/2022</a:t>
            </a:fld>
            <a:endParaRPr lang="es-MX"/>
          </a:p>
        </p:txBody>
      </p:sp>
      <p:sp>
        <p:nvSpPr>
          <p:cNvPr id="5" name="Marcador de pie de página 4">
            <a:extLst>
              <a:ext uri="{FF2B5EF4-FFF2-40B4-BE49-F238E27FC236}">
                <a16:creationId xmlns:a16="http://schemas.microsoft.com/office/drawing/2014/main" id="{52D070B4-4AED-4110-B8E2-1849F287864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C7B3F4C-A665-4451-A569-4F1D0B7F59AC}"/>
              </a:ext>
            </a:extLst>
          </p:cNvPr>
          <p:cNvSpPr>
            <a:spLocks noGrp="1"/>
          </p:cNvSpPr>
          <p:nvPr>
            <p:ph type="sldNum" sz="quarter" idx="12"/>
          </p:nvPr>
        </p:nvSpPr>
        <p:spPr/>
        <p:txBody>
          <a:bodyPr/>
          <a:lstStyle/>
          <a:p>
            <a:fld id="{AB4CB0B5-1885-4AB2-BFF6-39EF8004997D}" type="slidenum">
              <a:rPr lang="es-MX" smtClean="0"/>
              <a:t>‹Nº›</a:t>
            </a:fld>
            <a:endParaRPr lang="es-MX"/>
          </a:p>
        </p:txBody>
      </p:sp>
    </p:spTree>
    <p:extLst>
      <p:ext uri="{BB962C8B-B14F-4D97-AF65-F5344CB8AC3E}">
        <p14:creationId xmlns:p14="http://schemas.microsoft.com/office/powerpoint/2010/main" val="3422477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66A723-F8E5-466C-BFC7-FF5E6B82CA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486F9AEE-FBBA-4386-BF9D-9F7D55EF3C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4FFCCEEB-BE6D-4425-B286-B91D94B1C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46EBFB4-8C4F-49CB-8287-7F323A61BD8C}"/>
              </a:ext>
            </a:extLst>
          </p:cNvPr>
          <p:cNvSpPr>
            <a:spLocks noGrp="1"/>
          </p:cNvSpPr>
          <p:nvPr>
            <p:ph type="dt" sz="half" idx="10"/>
          </p:nvPr>
        </p:nvSpPr>
        <p:spPr/>
        <p:txBody>
          <a:bodyPr/>
          <a:lstStyle/>
          <a:p>
            <a:fld id="{CF6EA0B8-873D-46D4-BA41-BEAD16BC3B85}" type="datetimeFigureOut">
              <a:rPr lang="es-MX" smtClean="0"/>
              <a:t>13/10/2022</a:t>
            </a:fld>
            <a:endParaRPr lang="es-MX"/>
          </a:p>
        </p:txBody>
      </p:sp>
      <p:sp>
        <p:nvSpPr>
          <p:cNvPr id="6" name="Marcador de pie de página 5">
            <a:extLst>
              <a:ext uri="{FF2B5EF4-FFF2-40B4-BE49-F238E27FC236}">
                <a16:creationId xmlns:a16="http://schemas.microsoft.com/office/drawing/2014/main" id="{4DA0A7EE-918B-4A49-B52F-46D4A209100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6F83D64-EB3D-44A3-ABA8-B23DECF6EDFD}"/>
              </a:ext>
            </a:extLst>
          </p:cNvPr>
          <p:cNvSpPr>
            <a:spLocks noGrp="1"/>
          </p:cNvSpPr>
          <p:nvPr>
            <p:ph type="sldNum" sz="quarter" idx="12"/>
          </p:nvPr>
        </p:nvSpPr>
        <p:spPr/>
        <p:txBody>
          <a:bodyPr/>
          <a:lstStyle/>
          <a:p>
            <a:fld id="{AB4CB0B5-1885-4AB2-BFF6-39EF8004997D}" type="slidenum">
              <a:rPr lang="es-MX" smtClean="0"/>
              <a:t>‹Nº›</a:t>
            </a:fld>
            <a:endParaRPr lang="es-MX"/>
          </a:p>
        </p:txBody>
      </p:sp>
      <p:sp>
        <p:nvSpPr>
          <p:cNvPr id="9" name="AutoShape 2">
            <a:extLst>
              <a:ext uri="{FF2B5EF4-FFF2-40B4-BE49-F238E27FC236}">
                <a16:creationId xmlns:a16="http://schemas.microsoft.com/office/drawing/2014/main" id="{E1E4CE17-50E6-4003-AF1D-67A11876058B}"/>
              </a:ext>
            </a:extLst>
          </p:cNvPr>
          <p:cNvSpPr/>
          <p:nvPr userDrawn="1"/>
        </p:nvSpPr>
        <p:spPr>
          <a:xfrm>
            <a:off x="10869754" y="0"/>
            <a:ext cx="1322246" cy="987425"/>
          </a:xfrm>
          <a:prstGeom prst="rect">
            <a:avLst/>
          </a:prstGeom>
          <a:solidFill>
            <a:srgbClr val="E5852D"/>
          </a:solidFill>
        </p:spPr>
      </p:sp>
      <p:sp>
        <p:nvSpPr>
          <p:cNvPr id="15" name="AutoShape 13">
            <a:extLst>
              <a:ext uri="{FF2B5EF4-FFF2-40B4-BE49-F238E27FC236}">
                <a16:creationId xmlns:a16="http://schemas.microsoft.com/office/drawing/2014/main" id="{85867399-8964-4A41-AE69-19A369A3EEC0}"/>
              </a:ext>
            </a:extLst>
          </p:cNvPr>
          <p:cNvSpPr/>
          <p:nvPr userDrawn="1"/>
        </p:nvSpPr>
        <p:spPr>
          <a:xfrm>
            <a:off x="0" y="261937"/>
            <a:ext cx="10869754" cy="125413"/>
          </a:xfrm>
          <a:prstGeom prst="rect">
            <a:avLst/>
          </a:prstGeom>
          <a:solidFill>
            <a:srgbClr val="4D2658"/>
          </a:solidFill>
        </p:spPr>
      </p:sp>
      <p:sp>
        <p:nvSpPr>
          <p:cNvPr id="16" name="AutoShape 11">
            <a:extLst>
              <a:ext uri="{FF2B5EF4-FFF2-40B4-BE49-F238E27FC236}">
                <a16:creationId xmlns:a16="http://schemas.microsoft.com/office/drawing/2014/main" id="{E3E62C67-92EA-4369-9CC3-7030146B5647}"/>
              </a:ext>
            </a:extLst>
          </p:cNvPr>
          <p:cNvSpPr/>
          <p:nvPr userDrawn="1"/>
        </p:nvSpPr>
        <p:spPr>
          <a:xfrm>
            <a:off x="11751457" y="0"/>
            <a:ext cx="119085" cy="6858000"/>
          </a:xfrm>
          <a:prstGeom prst="rect">
            <a:avLst/>
          </a:prstGeom>
          <a:solidFill>
            <a:srgbClr val="4D2658"/>
          </a:solidFill>
        </p:spPr>
      </p:sp>
    </p:spTree>
    <p:extLst>
      <p:ext uri="{BB962C8B-B14F-4D97-AF65-F5344CB8AC3E}">
        <p14:creationId xmlns:p14="http://schemas.microsoft.com/office/powerpoint/2010/main" val="369923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54C6E302-DCE9-49BD-BB5E-D700DFFAE172}"/>
              </a:ext>
            </a:extLst>
          </p:cNvPr>
          <p:cNvSpPr/>
          <p:nvPr userDrawn="1"/>
        </p:nvSpPr>
        <p:spPr>
          <a:xfrm>
            <a:off x="10869754" y="0"/>
            <a:ext cx="1322246" cy="987425"/>
          </a:xfrm>
          <a:prstGeom prst="rect">
            <a:avLst/>
          </a:prstGeom>
          <a:solidFill>
            <a:srgbClr val="E5852D"/>
          </a:solidFill>
        </p:spPr>
      </p:sp>
      <p:sp>
        <p:nvSpPr>
          <p:cNvPr id="2" name="Título 1">
            <a:extLst>
              <a:ext uri="{FF2B5EF4-FFF2-40B4-BE49-F238E27FC236}">
                <a16:creationId xmlns:a16="http://schemas.microsoft.com/office/drawing/2014/main" id="{750F4302-D26F-4217-AD06-DE04F7AD598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863251B-8987-4D65-AF98-9CA7E055134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BD46ECE-EB7D-4FD5-BAC3-78E4BDA94F71}"/>
              </a:ext>
            </a:extLst>
          </p:cNvPr>
          <p:cNvSpPr>
            <a:spLocks noGrp="1"/>
          </p:cNvSpPr>
          <p:nvPr>
            <p:ph type="dt" sz="half" idx="10"/>
          </p:nvPr>
        </p:nvSpPr>
        <p:spPr/>
        <p:txBody>
          <a:bodyPr/>
          <a:lstStyle/>
          <a:p>
            <a:fld id="{CF6EA0B8-873D-46D4-BA41-BEAD16BC3B85}" type="datetimeFigureOut">
              <a:rPr lang="es-MX" smtClean="0"/>
              <a:t>13/10/2022</a:t>
            </a:fld>
            <a:endParaRPr lang="es-MX"/>
          </a:p>
        </p:txBody>
      </p:sp>
      <p:sp>
        <p:nvSpPr>
          <p:cNvPr id="5" name="Marcador de pie de página 4">
            <a:extLst>
              <a:ext uri="{FF2B5EF4-FFF2-40B4-BE49-F238E27FC236}">
                <a16:creationId xmlns:a16="http://schemas.microsoft.com/office/drawing/2014/main" id="{77343E9C-7A8E-403C-8816-A18858D606B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09836E7-CBEA-43A9-9926-6F2EDF723E43}"/>
              </a:ext>
            </a:extLst>
          </p:cNvPr>
          <p:cNvSpPr>
            <a:spLocks noGrp="1"/>
          </p:cNvSpPr>
          <p:nvPr>
            <p:ph type="sldNum" sz="quarter" idx="12"/>
          </p:nvPr>
        </p:nvSpPr>
        <p:spPr/>
        <p:txBody>
          <a:bodyPr/>
          <a:lstStyle/>
          <a:p>
            <a:fld id="{AB4CB0B5-1885-4AB2-BFF6-39EF8004997D}" type="slidenum">
              <a:rPr lang="es-MX" smtClean="0"/>
              <a:t>‹Nº›</a:t>
            </a:fld>
            <a:endParaRPr lang="es-MX"/>
          </a:p>
        </p:txBody>
      </p:sp>
      <p:sp>
        <p:nvSpPr>
          <p:cNvPr id="8" name="AutoShape 13">
            <a:extLst>
              <a:ext uri="{FF2B5EF4-FFF2-40B4-BE49-F238E27FC236}">
                <a16:creationId xmlns:a16="http://schemas.microsoft.com/office/drawing/2014/main" id="{9517439D-87B4-4DD8-8A95-7E4159A78F90}"/>
              </a:ext>
            </a:extLst>
          </p:cNvPr>
          <p:cNvSpPr/>
          <p:nvPr userDrawn="1"/>
        </p:nvSpPr>
        <p:spPr>
          <a:xfrm>
            <a:off x="0" y="261937"/>
            <a:ext cx="10869754" cy="125413"/>
          </a:xfrm>
          <a:prstGeom prst="rect">
            <a:avLst/>
          </a:prstGeom>
          <a:solidFill>
            <a:srgbClr val="4D2658"/>
          </a:solidFill>
        </p:spPr>
      </p:sp>
      <p:sp>
        <p:nvSpPr>
          <p:cNvPr id="9" name="AutoShape 11">
            <a:extLst>
              <a:ext uri="{FF2B5EF4-FFF2-40B4-BE49-F238E27FC236}">
                <a16:creationId xmlns:a16="http://schemas.microsoft.com/office/drawing/2014/main" id="{F229A8DA-C517-45C7-8D4B-0CE69A53A459}"/>
              </a:ext>
            </a:extLst>
          </p:cNvPr>
          <p:cNvSpPr/>
          <p:nvPr userDrawn="1"/>
        </p:nvSpPr>
        <p:spPr>
          <a:xfrm>
            <a:off x="11751457" y="0"/>
            <a:ext cx="119085" cy="6858000"/>
          </a:xfrm>
          <a:prstGeom prst="rect">
            <a:avLst/>
          </a:prstGeom>
          <a:solidFill>
            <a:srgbClr val="4D2658"/>
          </a:solidFill>
        </p:spPr>
      </p:sp>
    </p:spTree>
    <p:extLst>
      <p:ext uri="{BB962C8B-B14F-4D97-AF65-F5344CB8AC3E}">
        <p14:creationId xmlns:p14="http://schemas.microsoft.com/office/powerpoint/2010/main" val="2782198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3FB5513D-2CCC-467A-B3B8-171BB8C735AA}"/>
              </a:ext>
            </a:extLst>
          </p:cNvPr>
          <p:cNvSpPr/>
          <p:nvPr userDrawn="1"/>
        </p:nvSpPr>
        <p:spPr>
          <a:xfrm>
            <a:off x="10869754" y="0"/>
            <a:ext cx="1322246" cy="987425"/>
          </a:xfrm>
          <a:prstGeom prst="rect">
            <a:avLst/>
          </a:prstGeom>
          <a:solidFill>
            <a:srgbClr val="E5852D"/>
          </a:solidFill>
        </p:spPr>
      </p:sp>
      <p:sp>
        <p:nvSpPr>
          <p:cNvPr id="8" name="AutoShape 13">
            <a:extLst>
              <a:ext uri="{FF2B5EF4-FFF2-40B4-BE49-F238E27FC236}">
                <a16:creationId xmlns:a16="http://schemas.microsoft.com/office/drawing/2014/main" id="{597818DB-5957-41C1-9481-D0E98030E9BB}"/>
              </a:ext>
            </a:extLst>
          </p:cNvPr>
          <p:cNvSpPr/>
          <p:nvPr userDrawn="1"/>
        </p:nvSpPr>
        <p:spPr>
          <a:xfrm>
            <a:off x="0" y="261937"/>
            <a:ext cx="10869754" cy="125413"/>
          </a:xfrm>
          <a:prstGeom prst="rect">
            <a:avLst/>
          </a:prstGeom>
          <a:solidFill>
            <a:srgbClr val="4D2658"/>
          </a:solidFill>
        </p:spPr>
      </p:sp>
      <p:sp>
        <p:nvSpPr>
          <p:cNvPr id="9" name="AutoShape 11">
            <a:extLst>
              <a:ext uri="{FF2B5EF4-FFF2-40B4-BE49-F238E27FC236}">
                <a16:creationId xmlns:a16="http://schemas.microsoft.com/office/drawing/2014/main" id="{72AEB6DE-5DE9-45C0-8661-E61E93F571C4}"/>
              </a:ext>
            </a:extLst>
          </p:cNvPr>
          <p:cNvSpPr/>
          <p:nvPr userDrawn="1"/>
        </p:nvSpPr>
        <p:spPr>
          <a:xfrm>
            <a:off x="11751457" y="0"/>
            <a:ext cx="119085" cy="6858000"/>
          </a:xfrm>
          <a:prstGeom prst="rect">
            <a:avLst/>
          </a:prstGeom>
          <a:solidFill>
            <a:srgbClr val="4D2658"/>
          </a:solidFill>
        </p:spPr>
      </p:sp>
      <p:sp>
        <p:nvSpPr>
          <p:cNvPr id="2" name="Título vertical 1">
            <a:extLst>
              <a:ext uri="{FF2B5EF4-FFF2-40B4-BE49-F238E27FC236}">
                <a16:creationId xmlns:a16="http://schemas.microsoft.com/office/drawing/2014/main" id="{7FFDA20A-4442-42D7-8FEB-11D8AB0C461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BFEB064-15CF-4EC8-95DC-D100DC22A79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0AB3FB1-C144-49CB-B83B-D35C2B461677}"/>
              </a:ext>
            </a:extLst>
          </p:cNvPr>
          <p:cNvSpPr>
            <a:spLocks noGrp="1"/>
          </p:cNvSpPr>
          <p:nvPr>
            <p:ph type="dt" sz="half" idx="10"/>
          </p:nvPr>
        </p:nvSpPr>
        <p:spPr/>
        <p:txBody>
          <a:bodyPr/>
          <a:lstStyle/>
          <a:p>
            <a:fld id="{CF6EA0B8-873D-46D4-BA41-BEAD16BC3B85}" type="datetimeFigureOut">
              <a:rPr lang="es-MX" smtClean="0"/>
              <a:t>13/10/2022</a:t>
            </a:fld>
            <a:endParaRPr lang="es-MX"/>
          </a:p>
        </p:txBody>
      </p:sp>
      <p:sp>
        <p:nvSpPr>
          <p:cNvPr id="5" name="Marcador de pie de página 4">
            <a:extLst>
              <a:ext uri="{FF2B5EF4-FFF2-40B4-BE49-F238E27FC236}">
                <a16:creationId xmlns:a16="http://schemas.microsoft.com/office/drawing/2014/main" id="{3C329CD8-0FFB-4287-8F7D-332E4D316D9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1284A79-088A-4B51-86D8-95B939CF057C}"/>
              </a:ext>
            </a:extLst>
          </p:cNvPr>
          <p:cNvSpPr>
            <a:spLocks noGrp="1"/>
          </p:cNvSpPr>
          <p:nvPr>
            <p:ph type="sldNum" sz="quarter" idx="12"/>
          </p:nvPr>
        </p:nvSpPr>
        <p:spPr/>
        <p:txBody>
          <a:bodyPr/>
          <a:lstStyle/>
          <a:p>
            <a:fld id="{AB4CB0B5-1885-4AB2-BFF6-39EF8004997D}" type="slidenum">
              <a:rPr lang="es-MX" smtClean="0"/>
              <a:t>‹Nº›</a:t>
            </a:fld>
            <a:endParaRPr lang="es-MX"/>
          </a:p>
        </p:txBody>
      </p:sp>
    </p:spTree>
    <p:extLst>
      <p:ext uri="{BB962C8B-B14F-4D97-AF65-F5344CB8AC3E}">
        <p14:creationId xmlns:p14="http://schemas.microsoft.com/office/powerpoint/2010/main" val="125520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16BA66-F1F6-47AE-804F-2C8B91FBE3EB}"/>
              </a:ext>
            </a:extLst>
          </p:cNvPr>
          <p:cNvSpPr>
            <a:spLocks noGrp="1"/>
          </p:cNvSpPr>
          <p:nvPr>
            <p:ph type="ctrTitle"/>
          </p:nvPr>
        </p:nvSpPr>
        <p:spPr>
          <a:xfrm>
            <a:off x="1531158" y="1422948"/>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BFD975D6-8744-4FBB-93D4-2EEA148A02DE}"/>
              </a:ext>
            </a:extLst>
          </p:cNvPr>
          <p:cNvSpPr>
            <a:spLocks noGrp="1"/>
          </p:cNvSpPr>
          <p:nvPr>
            <p:ph type="subTitle" idx="1"/>
          </p:nvPr>
        </p:nvSpPr>
        <p:spPr>
          <a:xfrm>
            <a:off x="1531158" y="405563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E678B5F-574F-44BD-AD82-E533B753D0AF}"/>
              </a:ext>
            </a:extLst>
          </p:cNvPr>
          <p:cNvSpPr>
            <a:spLocks noGrp="1"/>
          </p:cNvSpPr>
          <p:nvPr>
            <p:ph type="dt" sz="half" idx="10"/>
          </p:nvPr>
        </p:nvSpPr>
        <p:spPr/>
        <p:txBody>
          <a:bodyPr/>
          <a:lstStyle/>
          <a:p>
            <a:fld id="{CF6EA0B8-873D-46D4-BA41-BEAD16BC3B85}" type="datetimeFigureOut">
              <a:rPr lang="es-MX" smtClean="0"/>
              <a:t>13/10/2022</a:t>
            </a:fld>
            <a:endParaRPr lang="es-MX"/>
          </a:p>
        </p:txBody>
      </p:sp>
      <p:sp>
        <p:nvSpPr>
          <p:cNvPr id="5" name="Marcador de pie de página 4">
            <a:extLst>
              <a:ext uri="{FF2B5EF4-FFF2-40B4-BE49-F238E27FC236}">
                <a16:creationId xmlns:a16="http://schemas.microsoft.com/office/drawing/2014/main" id="{52D070B4-4AED-4110-B8E2-1849F287864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C7B3F4C-A665-4451-A569-4F1D0B7F59AC}"/>
              </a:ext>
            </a:extLst>
          </p:cNvPr>
          <p:cNvSpPr>
            <a:spLocks noGrp="1"/>
          </p:cNvSpPr>
          <p:nvPr>
            <p:ph type="sldNum" sz="quarter" idx="12"/>
          </p:nvPr>
        </p:nvSpPr>
        <p:spPr/>
        <p:txBody>
          <a:bodyPr/>
          <a:lstStyle/>
          <a:p>
            <a:fld id="{AB4CB0B5-1885-4AB2-BFF6-39EF8004997D}" type="slidenum">
              <a:rPr lang="es-MX" smtClean="0"/>
              <a:t>‹Nº›</a:t>
            </a:fld>
            <a:endParaRPr lang="es-MX"/>
          </a:p>
        </p:txBody>
      </p:sp>
      <p:sp>
        <p:nvSpPr>
          <p:cNvPr id="9" name="AutoShape 2">
            <a:extLst>
              <a:ext uri="{FF2B5EF4-FFF2-40B4-BE49-F238E27FC236}">
                <a16:creationId xmlns:a16="http://schemas.microsoft.com/office/drawing/2014/main" id="{63FD9E33-0F94-4423-A196-636A211E2C18}"/>
              </a:ext>
            </a:extLst>
          </p:cNvPr>
          <p:cNvSpPr/>
          <p:nvPr userDrawn="1"/>
        </p:nvSpPr>
        <p:spPr>
          <a:xfrm>
            <a:off x="-34802" y="5956477"/>
            <a:ext cx="2119286" cy="901523"/>
          </a:xfrm>
          <a:prstGeom prst="rect">
            <a:avLst/>
          </a:prstGeom>
          <a:solidFill>
            <a:srgbClr val="97262A"/>
          </a:solidFill>
        </p:spPr>
      </p:sp>
      <p:grpSp>
        <p:nvGrpSpPr>
          <p:cNvPr id="10" name="Group 4">
            <a:extLst>
              <a:ext uri="{FF2B5EF4-FFF2-40B4-BE49-F238E27FC236}">
                <a16:creationId xmlns:a16="http://schemas.microsoft.com/office/drawing/2014/main" id="{96429248-7F36-41E9-AA6A-D1690D0A6985}"/>
              </a:ext>
            </a:extLst>
          </p:cNvPr>
          <p:cNvGrpSpPr/>
          <p:nvPr userDrawn="1"/>
        </p:nvGrpSpPr>
        <p:grpSpPr>
          <a:xfrm rot="5400000">
            <a:off x="-356000" y="-460575"/>
            <a:ext cx="1194200" cy="1194200"/>
            <a:chOff x="0" y="0"/>
            <a:chExt cx="6350000" cy="6350000"/>
          </a:xfrm>
        </p:grpSpPr>
        <p:sp>
          <p:nvSpPr>
            <p:cNvPr id="11" name="Freeform 5">
              <a:extLst>
                <a:ext uri="{FF2B5EF4-FFF2-40B4-BE49-F238E27FC236}">
                  <a16:creationId xmlns:a16="http://schemas.microsoft.com/office/drawing/2014/main" id="{CBBADBC4-2B3E-4165-A3CA-A03862476A8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852D"/>
            </a:solidFill>
          </p:spPr>
        </p:sp>
      </p:grpSp>
      <p:sp>
        <p:nvSpPr>
          <p:cNvPr id="12" name="AutoShape 8">
            <a:extLst>
              <a:ext uri="{FF2B5EF4-FFF2-40B4-BE49-F238E27FC236}">
                <a16:creationId xmlns:a16="http://schemas.microsoft.com/office/drawing/2014/main" id="{4CCC62FA-68A1-436A-BF32-1471C8031AAD}"/>
              </a:ext>
            </a:extLst>
          </p:cNvPr>
          <p:cNvSpPr/>
          <p:nvPr userDrawn="1"/>
        </p:nvSpPr>
        <p:spPr>
          <a:xfrm>
            <a:off x="1531158" y="183191"/>
            <a:ext cx="10660842" cy="124184"/>
          </a:xfrm>
          <a:prstGeom prst="rect">
            <a:avLst/>
          </a:prstGeom>
          <a:solidFill>
            <a:srgbClr val="79A24D"/>
          </a:solidFill>
        </p:spPr>
      </p:sp>
      <p:pic>
        <p:nvPicPr>
          <p:cNvPr id="13" name="Picture 12">
            <a:extLst>
              <a:ext uri="{FF2B5EF4-FFF2-40B4-BE49-F238E27FC236}">
                <a16:creationId xmlns:a16="http://schemas.microsoft.com/office/drawing/2014/main" id="{8F147017-2A32-4337-B058-EF12A3078241}"/>
              </a:ext>
            </a:extLst>
          </p:cNvPr>
          <p:cNvPicPr>
            <a:picLocks noChangeAspect="1"/>
          </p:cNvPicPr>
          <p:nvPr userDrawn="1"/>
        </p:nvPicPr>
        <p:blipFill>
          <a:blip r:embed="rId2"/>
          <a:srcRect/>
          <a:stretch>
            <a:fillRect/>
          </a:stretch>
        </p:blipFill>
        <p:spPr>
          <a:xfrm>
            <a:off x="471515" y="307375"/>
            <a:ext cx="2119286" cy="1423895"/>
          </a:xfrm>
          <a:prstGeom prst="rect">
            <a:avLst/>
          </a:prstGeom>
        </p:spPr>
      </p:pic>
      <p:sp>
        <p:nvSpPr>
          <p:cNvPr id="14" name="AutoShape 3">
            <a:extLst>
              <a:ext uri="{FF2B5EF4-FFF2-40B4-BE49-F238E27FC236}">
                <a16:creationId xmlns:a16="http://schemas.microsoft.com/office/drawing/2014/main" id="{01108C0A-6BC6-4AA5-9786-9991C7968958}"/>
              </a:ext>
            </a:extLst>
          </p:cNvPr>
          <p:cNvSpPr/>
          <p:nvPr userDrawn="1"/>
        </p:nvSpPr>
        <p:spPr>
          <a:xfrm flipH="1">
            <a:off x="704851" y="1921315"/>
            <a:ext cx="133350" cy="4936685"/>
          </a:xfrm>
          <a:prstGeom prst="rect">
            <a:avLst/>
          </a:prstGeom>
          <a:solidFill>
            <a:srgbClr val="79A24D"/>
          </a:solidFill>
        </p:spPr>
      </p:sp>
    </p:spTree>
    <p:extLst>
      <p:ext uri="{BB962C8B-B14F-4D97-AF65-F5344CB8AC3E}">
        <p14:creationId xmlns:p14="http://schemas.microsoft.com/office/powerpoint/2010/main" val="68574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46439AA-E60D-425C-970F-3168175C4C9C}"/>
              </a:ext>
            </a:extLst>
          </p:cNvPr>
          <p:cNvPicPr>
            <a:picLocks noChangeAspect="1"/>
          </p:cNvPicPr>
          <p:nvPr userDrawn="1"/>
        </p:nvPicPr>
        <p:blipFill>
          <a:blip r:embed="rId2"/>
          <a:stretch>
            <a:fillRect/>
          </a:stretch>
        </p:blipFill>
        <p:spPr>
          <a:xfrm>
            <a:off x="-169296" y="0"/>
            <a:ext cx="1557792" cy="7280275"/>
          </a:xfrm>
          <a:prstGeom prst="rect">
            <a:avLst/>
          </a:prstGeom>
        </p:spPr>
      </p:pic>
      <p:sp>
        <p:nvSpPr>
          <p:cNvPr id="2" name="Título 1">
            <a:extLst>
              <a:ext uri="{FF2B5EF4-FFF2-40B4-BE49-F238E27FC236}">
                <a16:creationId xmlns:a16="http://schemas.microsoft.com/office/drawing/2014/main" id="{FA9F9F8F-1AA2-4A18-8585-9A4B0FF10B5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312437D-269D-4431-BFA4-3E74270D19E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BB4D169-30D4-4E1C-B002-EF477B719CEA}"/>
              </a:ext>
            </a:extLst>
          </p:cNvPr>
          <p:cNvSpPr>
            <a:spLocks noGrp="1"/>
          </p:cNvSpPr>
          <p:nvPr>
            <p:ph type="dt" sz="half" idx="10"/>
          </p:nvPr>
        </p:nvSpPr>
        <p:spPr/>
        <p:txBody>
          <a:bodyPr/>
          <a:lstStyle/>
          <a:p>
            <a:fld id="{CF6EA0B8-873D-46D4-BA41-BEAD16BC3B85}" type="datetimeFigureOut">
              <a:rPr lang="es-MX" smtClean="0"/>
              <a:t>13/10/2022</a:t>
            </a:fld>
            <a:endParaRPr lang="es-MX"/>
          </a:p>
        </p:txBody>
      </p:sp>
      <p:sp>
        <p:nvSpPr>
          <p:cNvPr id="5" name="Marcador de pie de página 4">
            <a:extLst>
              <a:ext uri="{FF2B5EF4-FFF2-40B4-BE49-F238E27FC236}">
                <a16:creationId xmlns:a16="http://schemas.microsoft.com/office/drawing/2014/main" id="{4DA4A97D-9790-4B63-8F7E-0BE7CD02D34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25F0FCE-FBBB-48DF-9E2E-05AE67D5B06B}"/>
              </a:ext>
            </a:extLst>
          </p:cNvPr>
          <p:cNvSpPr>
            <a:spLocks noGrp="1"/>
          </p:cNvSpPr>
          <p:nvPr>
            <p:ph type="sldNum" sz="quarter" idx="12"/>
          </p:nvPr>
        </p:nvSpPr>
        <p:spPr/>
        <p:txBody>
          <a:bodyPr/>
          <a:lstStyle/>
          <a:p>
            <a:fld id="{AB4CB0B5-1885-4AB2-BFF6-39EF8004997D}" type="slidenum">
              <a:rPr lang="es-MX" smtClean="0"/>
              <a:t>‹Nº›</a:t>
            </a:fld>
            <a:endParaRPr lang="es-MX"/>
          </a:p>
        </p:txBody>
      </p:sp>
      <p:pic>
        <p:nvPicPr>
          <p:cNvPr id="9" name="Imagen 8">
            <a:extLst>
              <a:ext uri="{FF2B5EF4-FFF2-40B4-BE49-F238E27FC236}">
                <a16:creationId xmlns:a16="http://schemas.microsoft.com/office/drawing/2014/main" id="{DD178670-2974-4BA0-9338-E1C5AB6C47C2}"/>
              </a:ext>
            </a:extLst>
          </p:cNvPr>
          <p:cNvPicPr>
            <a:picLocks noChangeAspect="1"/>
          </p:cNvPicPr>
          <p:nvPr userDrawn="1"/>
        </p:nvPicPr>
        <p:blipFill>
          <a:blip r:embed="rId3"/>
          <a:stretch>
            <a:fillRect/>
          </a:stretch>
        </p:blipFill>
        <p:spPr>
          <a:xfrm>
            <a:off x="10649611" y="4681192"/>
            <a:ext cx="2322777" cy="1786283"/>
          </a:xfrm>
          <a:prstGeom prst="rect">
            <a:avLst/>
          </a:prstGeom>
        </p:spPr>
      </p:pic>
    </p:spTree>
    <p:extLst>
      <p:ext uri="{BB962C8B-B14F-4D97-AF65-F5344CB8AC3E}">
        <p14:creationId xmlns:p14="http://schemas.microsoft.com/office/powerpoint/2010/main" val="183334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6DDC48-0D5B-4862-9FD9-609DE2FDC4F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5610EE8-A637-4BA9-BDAF-345E687074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C4338F7-B818-4A6F-8126-7343F2B3EE2F}"/>
              </a:ext>
            </a:extLst>
          </p:cNvPr>
          <p:cNvSpPr>
            <a:spLocks noGrp="1"/>
          </p:cNvSpPr>
          <p:nvPr>
            <p:ph type="dt" sz="half" idx="10"/>
          </p:nvPr>
        </p:nvSpPr>
        <p:spPr/>
        <p:txBody>
          <a:bodyPr/>
          <a:lstStyle/>
          <a:p>
            <a:fld id="{CF6EA0B8-873D-46D4-BA41-BEAD16BC3B85}" type="datetimeFigureOut">
              <a:rPr lang="es-MX" smtClean="0"/>
              <a:t>13/10/2022</a:t>
            </a:fld>
            <a:endParaRPr lang="es-MX"/>
          </a:p>
        </p:txBody>
      </p:sp>
      <p:sp>
        <p:nvSpPr>
          <p:cNvPr id="5" name="Marcador de pie de página 4">
            <a:extLst>
              <a:ext uri="{FF2B5EF4-FFF2-40B4-BE49-F238E27FC236}">
                <a16:creationId xmlns:a16="http://schemas.microsoft.com/office/drawing/2014/main" id="{E149642D-D391-4AAD-9EDB-87D5645EBCF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88CE363-4CE2-4191-8019-5DA4D22FA31B}"/>
              </a:ext>
            </a:extLst>
          </p:cNvPr>
          <p:cNvSpPr>
            <a:spLocks noGrp="1"/>
          </p:cNvSpPr>
          <p:nvPr>
            <p:ph type="sldNum" sz="quarter" idx="12"/>
          </p:nvPr>
        </p:nvSpPr>
        <p:spPr/>
        <p:txBody>
          <a:bodyPr/>
          <a:lstStyle/>
          <a:p>
            <a:fld id="{AB4CB0B5-1885-4AB2-BFF6-39EF8004997D}" type="slidenum">
              <a:rPr lang="es-MX" smtClean="0"/>
              <a:t>‹Nº›</a:t>
            </a:fld>
            <a:endParaRPr lang="es-MX"/>
          </a:p>
        </p:txBody>
      </p:sp>
      <p:pic>
        <p:nvPicPr>
          <p:cNvPr id="7" name="Imagen 6">
            <a:extLst>
              <a:ext uri="{FF2B5EF4-FFF2-40B4-BE49-F238E27FC236}">
                <a16:creationId xmlns:a16="http://schemas.microsoft.com/office/drawing/2014/main" id="{DAFECB6A-A5C5-4D4D-83EA-8ECC614F0E4A}"/>
              </a:ext>
            </a:extLst>
          </p:cNvPr>
          <p:cNvPicPr>
            <a:picLocks noChangeAspect="1"/>
          </p:cNvPicPr>
          <p:nvPr userDrawn="1"/>
        </p:nvPicPr>
        <p:blipFill>
          <a:blip r:embed="rId2"/>
          <a:stretch>
            <a:fillRect/>
          </a:stretch>
        </p:blipFill>
        <p:spPr>
          <a:xfrm>
            <a:off x="194713" y="103187"/>
            <a:ext cx="13543545" cy="7693025"/>
          </a:xfrm>
          <a:prstGeom prst="rect">
            <a:avLst/>
          </a:prstGeom>
        </p:spPr>
      </p:pic>
    </p:spTree>
    <p:extLst>
      <p:ext uri="{BB962C8B-B14F-4D97-AF65-F5344CB8AC3E}">
        <p14:creationId xmlns:p14="http://schemas.microsoft.com/office/powerpoint/2010/main" val="36451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277ACB-FB66-49D7-BCCC-29D5CDAC865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424CFFB-EB1F-4696-8A21-622BA56B58B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26B513EA-5DD5-4F27-930A-29D7A3C6C0E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A93D7647-AF0F-4BB3-BAB1-562093BDA3B8}"/>
              </a:ext>
            </a:extLst>
          </p:cNvPr>
          <p:cNvSpPr>
            <a:spLocks noGrp="1"/>
          </p:cNvSpPr>
          <p:nvPr>
            <p:ph type="dt" sz="half" idx="10"/>
          </p:nvPr>
        </p:nvSpPr>
        <p:spPr/>
        <p:txBody>
          <a:bodyPr/>
          <a:lstStyle/>
          <a:p>
            <a:fld id="{CF6EA0B8-873D-46D4-BA41-BEAD16BC3B85}" type="datetimeFigureOut">
              <a:rPr lang="es-MX" smtClean="0"/>
              <a:t>13/10/2022</a:t>
            </a:fld>
            <a:endParaRPr lang="es-MX"/>
          </a:p>
        </p:txBody>
      </p:sp>
      <p:sp>
        <p:nvSpPr>
          <p:cNvPr id="6" name="Marcador de pie de página 5">
            <a:extLst>
              <a:ext uri="{FF2B5EF4-FFF2-40B4-BE49-F238E27FC236}">
                <a16:creationId xmlns:a16="http://schemas.microsoft.com/office/drawing/2014/main" id="{F7A9393A-89BF-427A-8183-782114F02B7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2665FD5-7401-4490-8AA8-70F02C5720CA}"/>
              </a:ext>
            </a:extLst>
          </p:cNvPr>
          <p:cNvSpPr>
            <a:spLocks noGrp="1"/>
          </p:cNvSpPr>
          <p:nvPr>
            <p:ph type="sldNum" sz="quarter" idx="12"/>
          </p:nvPr>
        </p:nvSpPr>
        <p:spPr/>
        <p:txBody>
          <a:bodyPr/>
          <a:lstStyle/>
          <a:p>
            <a:fld id="{AB4CB0B5-1885-4AB2-BFF6-39EF8004997D}" type="slidenum">
              <a:rPr lang="es-MX" smtClean="0"/>
              <a:t>‹Nº›</a:t>
            </a:fld>
            <a:endParaRPr lang="es-MX"/>
          </a:p>
        </p:txBody>
      </p:sp>
      <p:sp>
        <p:nvSpPr>
          <p:cNvPr id="8" name="AutoShape 6">
            <a:extLst>
              <a:ext uri="{FF2B5EF4-FFF2-40B4-BE49-F238E27FC236}">
                <a16:creationId xmlns:a16="http://schemas.microsoft.com/office/drawing/2014/main" id="{3FBF3A7F-971A-4C8C-BCE7-48E448A7B6D3}"/>
              </a:ext>
            </a:extLst>
          </p:cNvPr>
          <p:cNvSpPr/>
          <p:nvPr userDrawn="1"/>
        </p:nvSpPr>
        <p:spPr>
          <a:xfrm>
            <a:off x="-971550" y="-439327"/>
            <a:ext cx="1766972" cy="1749741"/>
          </a:xfrm>
          <a:prstGeom prst="rect">
            <a:avLst/>
          </a:prstGeom>
          <a:solidFill>
            <a:srgbClr val="E5852D"/>
          </a:solidFill>
        </p:spPr>
      </p:sp>
      <p:sp>
        <p:nvSpPr>
          <p:cNvPr id="9" name="AutoShape 7">
            <a:extLst>
              <a:ext uri="{FF2B5EF4-FFF2-40B4-BE49-F238E27FC236}">
                <a16:creationId xmlns:a16="http://schemas.microsoft.com/office/drawing/2014/main" id="{B18AF6A4-89AE-412B-9D05-8C8120C0F298}"/>
              </a:ext>
            </a:extLst>
          </p:cNvPr>
          <p:cNvSpPr/>
          <p:nvPr userDrawn="1"/>
        </p:nvSpPr>
        <p:spPr>
          <a:xfrm>
            <a:off x="285454" y="1640774"/>
            <a:ext cx="95546" cy="7520280"/>
          </a:xfrm>
          <a:prstGeom prst="rect">
            <a:avLst/>
          </a:prstGeom>
          <a:solidFill>
            <a:srgbClr val="26531A"/>
          </a:solidFill>
        </p:spPr>
      </p:sp>
      <p:sp>
        <p:nvSpPr>
          <p:cNvPr id="10" name="AutoShape 8">
            <a:extLst>
              <a:ext uri="{FF2B5EF4-FFF2-40B4-BE49-F238E27FC236}">
                <a16:creationId xmlns:a16="http://schemas.microsoft.com/office/drawing/2014/main" id="{F455BDED-5994-489C-9DBF-B779DBF19F84}"/>
              </a:ext>
            </a:extLst>
          </p:cNvPr>
          <p:cNvSpPr/>
          <p:nvPr userDrawn="1"/>
        </p:nvSpPr>
        <p:spPr>
          <a:xfrm>
            <a:off x="11506200" y="5400914"/>
            <a:ext cx="1058499" cy="1749741"/>
          </a:xfrm>
          <a:prstGeom prst="rect">
            <a:avLst/>
          </a:prstGeom>
          <a:solidFill>
            <a:srgbClr val="E5852D"/>
          </a:solidFill>
        </p:spPr>
      </p:sp>
      <p:sp>
        <p:nvSpPr>
          <p:cNvPr id="11" name="AutoShape 13">
            <a:extLst>
              <a:ext uri="{FF2B5EF4-FFF2-40B4-BE49-F238E27FC236}">
                <a16:creationId xmlns:a16="http://schemas.microsoft.com/office/drawing/2014/main" id="{77F2FD42-E8B9-41CC-922E-A184B393BCF1}"/>
              </a:ext>
            </a:extLst>
          </p:cNvPr>
          <p:cNvSpPr/>
          <p:nvPr userDrawn="1"/>
        </p:nvSpPr>
        <p:spPr>
          <a:xfrm>
            <a:off x="997964" y="79223"/>
            <a:ext cx="8721171" cy="114603"/>
          </a:xfrm>
          <a:prstGeom prst="rect">
            <a:avLst/>
          </a:prstGeom>
          <a:solidFill>
            <a:srgbClr val="26531A"/>
          </a:solidFill>
        </p:spPr>
      </p:sp>
    </p:spTree>
    <p:extLst>
      <p:ext uri="{BB962C8B-B14F-4D97-AF65-F5344CB8AC3E}">
        <p14:creationId xmlns:p14="http://schemas.microsoft.com/office/powerpoint/2010/main" val="375867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C354E-A246-4FC5-83B6-5F39A254345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CC0326B-52E7-4F4F-95BE-12F555031F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18A018C-9F4E-44C8-8E1D-8E329CEEBA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C2888356-8B46-4352-971B-3F53683C61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3FEA9E8-8AD5-4FC0-9B30-ACFEA2282B6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1CACA92A-82E4-4F8D-A89F-E75349F5D919}"/>
              </a:ext>
            </a:extLst>
          </p:cNvPr>
          <p:cNvSpPr>
            <a:spLocks noGrp="1"/>
          </p:cNvSpPr>
          <p:nvPr>
            <p:ph type="dt" sz="half" idx="10"/>
          </p:nvPr>
        </p:nvSpPr>
        <p:spPr/>
        <p:txBody>
          <a:bodyPr/>
          <a:lstStyle/>
          <a:p>
            <a:fld id="{CF6EA0B8-873D-46D4-BA41-BEAD16BC3B85}" type="datetimeFigureOut">
              <a:rPr lang="es-MX" smtClean="0"/>
              <a:t>13/10/2022</a:t>
            </a:fld>
            <a:endParaRPr lang="es-MX"/>
          </a:p>
        </p:txBody>
      </p:sp>
      <p:sp>
        <p:nvSpPr>
          <p:cNvPr id="8" name="Marcador de pie de página 7">
            <a:extLst>
              <a:ext uri="{FF2B5EF4-FFF2-40B4-BE49-F238E27FC236}">
                <a16:creationId xmlns:a16="http://schemas.microsoft.com/office/drawing/2014/main" id="{DC3F87CE-6B6A-42F1-8FBA-EC9C587058C7}"/>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B2755D0D-88FF-41A9-9748-7622593AC083}"/>
              </a:ext>
            </a:extLst>
          </p:cNvPr>
          <p:cNvSpPr>
            <a:spLocks noGrp="1"/>
          </p:cNvSpPr>
          <p:nvPr>
            <p:ph type="sldNum" sz="quarter" idx="12"/>
          </p:nvPr>
        </p:nvSpPr>
        <p:spPr/>
        <p:txBody>
          <a:bodyPr/>
          <a:lstStyle/>
          <a:p>
            <a:fld id="{AB4CB0B5-1885-4AB2-BFF6-39EF8004997D}" type="slidenum">
              <a:rPr lang="es-MX" smtClean="0"/>
              <a:t>‹Nº›</a:t>
            </a:fld>
            <a:endParaRPr lang="es-MX"/>
          </a:p>
        </p:txBody>
      </p:sp>
      <p:sp>
        <p:nvSpPr>
          <p:cNvPr id="10" name="AutoShape 6">
            <a:extLst>
              <a:ext uri="{FF2B5EF4-FFF2-40B4-BE49-F238E27FC236}">
                <a16:creationId xmlns:a16="http://schemas.microsoft.com/office/drawing/2014/main" id="{DD5DE85A-303A-46ED-A43F-D2A112C7427C}"/>
              </a:ext>
            </a:extLst>
          </p:cNvPr>
          <p:cNvSpPr/>
          <p:nvPr userDrawn="1"/>
        </p:nvSpPr>
        <p:spPr>
          <a:xfrm>
            <a:off x="0" y="-15149"/>
            <a:ext cx="795422" cy="1325563"/>
          </a:xfrm>
          <a:prstGeom prst="rect">
            <a:avLst/>
          </a:prstGeom>
          <a:solidFill>
            <a:srgbClr val="E5852D"/>
          </a:solidFill>
        </p:spPr>
      </p:sp>
      <p:sp>
        <p:nvSpPr>
          <p:cNvPr id="11" name="AutoShape 7">
            <a:extLst>
              <a:ext uri="{FF2B5EF4-FFF2-40B4-BE49-F238E27FC236}">
                <a16:creationId xmlns:a16="http://schemas.microsoft.com/office/drawing/2014/main" id="{6177C070-935D-4067-89DB-D28EDE0632B5}"/>
              </a:ext>
            </a:extLst>
          </p:cNvPr>
          <p:cNvSpPr/>
          <p:nvPr userDrawn="1"/>
        </p:nvSpPr>
        <p:spPr>
          <a:xfrm>
            <a:off x="285454" y="1640774"/>
            <a:ext cx="95546" cy="5217226"/>
          </a:xfrm>
          <a:prstGeom prst="rect">
            <a:avLst/>
          </a:prstGeom>
          <a:solidFill>
            <a:srgbClr val="26531A"/>
          </a:solidFill>
        </p:spPr>
      </p:sp>
      <p:sp>
        <p:nvSpPr>
          <p:cNvPr id="12" name="AutoShape 8">
            <a:extLst>
              <a:ext uri="{FF2B5EF4-FFF2-40B4-BE49-F238E27FC236}">
                <a16:creationId xmlns:a16="http://schemas.microsoft.com/office/drawing/2014/main" id="{486278A1-72F2-4A7F-B8C5-847F6A2720BC}"/>
              </a:ext>
            </a:extLst>
          </p:cNvPr>
          <p:cNvSpPr/>
          <p:nvPr userDrawn="1"/>
        </p:nvSpPr>
        <p:spPr>
          <a:xfrm>
            <a:off x="11506201" y="5400915"/>
            <a:ext cx="685800" cy="1457086"/>
          </a:xfrm>
          <a:prstGeom prst="rect">
            <a:avLst/>
          </a:prstGeom>
          <a:solidFill>
            <a:srgbClr val="E5852D"/>
          </a:solidFill>
        </p:spPr>
      </p:sp>
      <p:sp>
        <p:nvSpPr>
          <p:cNvPr id="13" name="AutoShape 13">
            <a:extLst>
              <a:ext uri="{FF2B5EF4-FFF2-40B4-BE49-F238E27FC236}">
                <a16:creationId xmlns:a16="http://schemas.microsoft.com/office/drawing/2014/main" id="{F6926D5C-9238-4B99-AA42-7E52F1C83B48}"/>
              </a:ext>
            </a:extLst>
          </p:cNvPr>
          <p:cNvSpPr/>
          <p:nvPr userDrawn="1"/>
        </p:nvSpPr>
        <p:spPr>
          <a:xfrm>
            <a:off x="997964" y="79223"/>
            <a:ext cx="11194036" cy="119215"/>
          </a:xfrm>
          <a:prstGeom prst="rect">
            <a:avLst/>
          </a:prstGeom>
          <a:solidFill>
            <a:srgbClr val="26531A"/>
          </a:solidFill>
        </p:spPr>
      </p:sp>
    </p:spTree>
    <p:extLst>
      <p:ext uri="{BB962C8B-B14F-4D97-AF65-F5344CB8AC3E}">
        <p14:creationId xmlns:p14="http://schemas.microsoft.com/office/powerpoint/2010/main" val="116415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26305-18B9-4EBC-80D6-9293B4AE3AF5}"/>
              </a:ext>
            </a:extLst>
          </p:cNvPr>
          <p:cNvSpPr>
            <a:spLocks noGrp="1"/>
          </p:cNvSpPr>
          <p:nvPr>
            <p:ph type="title"/>
          </p:nvPr>
        </p:nvSpPr>
        <p:spPr>
          <a:xfrm>
            <a:off x="2819400" y="365125"/>
            <a:ext cx="8534400" cy="1325563"/>
          </a:xfrm>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D1343CD-66A2-4E7B-95DE-EE3B18A423F3}"/>
              </a:ext>
            </a:extLst>
          </p:cNvPr>
          <p:cNvSpPr>
            <a:spLocks noGrp="1"/>
          </p:cNvSpPr>
          <p:nvPr>
            <p:ph type="dt" sz="half" idx="10"/>
          </p:nvPr>
        </p:nvSpPr>
        <p:spPr/>
        <p:txBody>
          <a:bodyPr/>
          <a:lstStyle/>
          <a:p>
            <a:fld id="{CF6EA0B8-873D-46D4-BA41-BEAD16BC3B85}" type="datetimeFigureOut">
              <a:rPr lang="es-MX" smtClean="0"/>
              <a:t>13/10/2022</a:t>
            </a:fld>
            <a:endParaRPr lang="es-MX"/>
          </a:p>
        </p:txBody>
      </p:sp>
      <p:sp>
        <p:nvSpPr>
          <p:cNvPr id="4" name="Marcador de pie de página 3">
            <a:extLst>
              <a:ext uri="{FF2B5EF4-FFF2-40B4-BE49-F238E27FC236}">
                <a16:creationId xmlns:a16="http://schemas.microsoft.com/office/drawing/2014/main" id="{0C0987D7-4F8C-4E38-99E5-3A0B39D01DC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57D82274-FE8F-41FC-A5FC-9C035074403A}"/>
              </a:ext>
            </a:extLst>
          </p:cNvPr>
          <p:cNvSpPr>
            <a:spLocks noGrp="1"/>
          </p:cNvSpPr>
          <p:nvPr>
            <p:ph type="sldNum" sz="quarter" idx="12"/>
          </p:nvPr>
        </p:nvSpPr>
        <p:spPr/>
        <p:txBody>
          <a:bodyPr/>
          <a:lstStyle/>
          <a:p>
            <a:fld id="{AB4CB0B5-1885-4AB2-BFF6-39EF8004997D}" type="slidenum">
              <a:rPr lang="es-MX" smtClean="0"/>
              <a:t>‹Nº›</a:t>
            </a:fld>
            <a:endParaRPr lang="es-MX"/>
          </a:p>
        </p:txBody>
      </p:sp>
      <p:sp>
        <p:nvSpPr>
          <p:cNvPr id="6" name="AutoShape 2">
            <a:extLst>
              <a:ext uri="{FF2B5EF4-FFF2-40B4-BE49-F238E27FC236}">
                <a16:creationId xmlns:a16="http://schemas.microsoft.com/office/drawing/2014/main" id="{9D23771F-167C-43E6-B94A-967D7C26ECFE}"/>
              </a:ext>
            </a:extLst>
          </p:cNvPr>
          <p:cNvSpPr/>
          <p:nvPr userDrawn="1"/>
        </p:nvSpPr>
        <p:spPr>
          <a:xfrm>
            <a:off x="-34802" y="5728856"/>
            <a:ext cx="2119286" cy="1188873"/>
          </a:xfrm>
          <a:prstGeom prst="rect">
            <a:avLst/>
          </a:prstGeom>
          <a:solidFill>
            <a:srgbClr val="97262A"/>
          </a:solidFill>
        </p:spPr>
      </p:sp>
      <p:sp>
        <p:nvSpPr>
          <p:cNvPr id="7" name="AutoShape 3">
            <a:extLst>
              <a:ext uri="{FF2B5EF4-FFF2-40B4-BE49-F238E27FC236}">
                <a16:creationId xmlns:a16="http://schemas.microsoft.com/office/drawing/2014/main" id="{8A07DED4-99F8-4874-BA89-F4786E7BA220}"/>
              </a:ext>
            </a:extLst>
          </p:cNvPr>
          <p:cNvSpPr/>
          <p:nvPr userDrawn="1"/>
        </p:nvSpPr>
        <p:spPr>
          <a:xfrm>
            <a:off x="838200" y="1921315"/>
            <a:ext cx="133350" cy="4996414"/>
          </a:xfrm>
          <a:prstGeom prst="rect">
            <a:avLst/>
          </a:prstGeom>
          <a:solidFill>
            <a:srgbClr val="79A24D"/>
          </a:solidFill>
        </p:spPr>
      </p:sp>
      <p:grpSp>
        <p:nvGrpSpPr>
          <p:cNvPr id="8" name="Group 4">
            <a:extLst>
              <a:ext uri="{FF2B5EF4-FFF2-40B4-BE49-F238E27FC236}">
                <a16:creationId xmlns:a16="http://schemas.microsoft.com/office/drawing/2014/main" id="{59519BE5-6FCB-4918-B497-FD5CD45C2C64}"/>
              </a:ext>
            </a:extLst>
          </p:cNvPr>
          <p:cNvGrpSpPr/>
          <p:nvPr userDrawn="1"/>
        </p:nvGrpSpPr>
        <p:grpSpPr>
          <a:xfrm rot="5400000">
            <a:off x="-356000" y="-460575"/>
            <a:ext cx="1194200" cy="1194200"/>
            <a:chOff x="0" y="0"/>
            <a:chExt cx="6350000" cy="6350000"/>
          </a:xfrm>
        </p:grpSpPr>
        <p:sp>
          <p:nvSpPr>
            <p:cNvPr id="9" name="Freeform 5">
              <a:extLst>
                <a:ext uri="{FF2B5EF4-FFF2-40B4-BE49-F238E27FC236}">
                  <a16:creationId xmlns:a16="http://schemas.microsoft.com/office/drawing/2014/main" id="{1E2CB444-BA0F-4646-805E-4CF15D83C46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852D"/>
            </a:solidFill>
          </p:spPr>
        </p:sp>
      </p:grpSp>
      <p:sp>
        <p:nvSpPr>
          <p:cNvPr id="10" name="AutoShape 8">
            <a:extLst>
              <a:ext uri="{FF2B5EF4-FFF2-40B4-BE49-F238E27FC236}">
                <a16:creationId xmlns:a16="http://schemas.microsoft.com/office/drawing/2014/main" id="{4131D9DE-11D1-4580-BDFE-568054CD5B94}"/>
              </a:ext>
            </a:extLst>
          </p:cNvPr>
          <p:cNvSpPr/>
          <p:nvPr userDrawn="1"/>
        </p:nvSpPr>
        <p:spPr>
          <a:xfrm>
            <a:off x="1531158" y="183191"/>
            <a:ext cx="10660842" cy="124184"/>
          </a:xfrm>
          <a:prstGeom prst="rect">
            <a:avLst/>
          </a:prstGeom>
          <a:solidFill>
            <a:srgbClr val="79A24D"/>
          </a:solidFill>
        </p:spPr>
      </p:sp>
      <p:pic>
        <p:nvPicPr>
          <p:cNvPr id="11" name="Picture 12">
            <a:extLst>
              <a:ext uri="{FF2B5EF4-FFF2-40B4-BE49-F238E27FC236}">
                <a16:creationId xmlns:a16="http://schemas.microsoft.com/office/drawing/2014/main" id="{1CC0B11E-8F14-4CE9-BE3A-9EC93B693C35}"/>
              </a:ext>
            </a:extLst>
          </p:cNvPr>
          <p:cNvPicPr>
            <a:picLocks noChangeAspect="1"/>
          </p:cNvPicPr>
          <p:nvPr userDrawn="1"/>
        </p:nvPicPr>
        <p:blipFill>
          <a:blip r:embed="rId2"/>
          <a:srcRect/>
          <a:stretch>
            <a:fillRect/>
          </a:stretch>
        </p:blipFill>
        <p:spPr>
          <a:xfrm>
            <a:off x="471515" y="307375"/>
            <a:ext cx="2119286" cy="1423895"/>
          </a:xfrm>
          <a:prstGeom prst="rect">
            <a:avLst/>
          </a:prstGeom>
        </p:spPr>
      </p:pic>
    </p:spTree>
    <p:extLst>
      <p:ext uri="{BB962C8B-B14F-4D97-AF65-F5344CB8AC3E}">
        <p14:creationId xmlns:p14="http://schemas.microsoft.com/office/powerpoint/2010/main" val="422504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695087B-F2E2-497A-AEC3-6287F06F23E6}"/>
              </a:ext>
            </a:extLst>
          </p:cNvPr>
          <p:cNvSpPr>
            <a:spLocks noGrp="1"/>
          </p:cNvSpPr>
          <p:nvPr>
            <p:ph type="dt" sz="half" idx="10"/>
          </p:nvPr>
        </p:nvSpPr>
        <p:spPr/>
        <p:txBody>
          <a:bodyPr/>
          <a:lstStyle/>
          <a:p>
            <a:fld id="{CF6EA0B8-873D-46D4-BA41-BEAD16BC3B85}" type="datetimeFigureOut">
              <a:rPr lang="es-MX" smtClean="0"/>
              <a:t>13/10/2022</a:t>
            </a:fld>
            <a:endParaRPr lang="es-MX"/>
          </a:p>
        </p:txBody>
      </p:sp>
      <p:sp>
        <p:nvSpPr>
          <p:cNvPr id="3" name="Marcador de pie de página 2">
            <a:extLst>
              <a:ext uri="{FF2B5EF4-FFF2-40B4-BE49-F238E27FC236}">
                <a16:creationId xmlns:a16="http://schemas.microsoft.com/office/drawing/2014/main" id="{B4F3634B-2227-4614-9CBD-2FDF5EC5C2D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A8F7FD25-DD38-48C7-915F-8315046A322B}"/>
              </a:ext>
            </a:extLst>
          </p:cNvPr>
          <p:cNvSpPr>
            <a:spLocks noGrp="1"/>
          </p:cNvSpPr>
          <p:nvPr>
            <p:ph type="sldNum" sz="quarter" idx="12"/>
          </p:nvPr>
        </p:nvSpPr>
        <p:spPr/>
        <p:txBody>
          <a:bodyPr/>
          <a:lstStyle/>
          <a:p>
            <a:fld id="{AB4CB0B5-1885-4AB2-BFF6-39EF8004997D}" type="slidenum">
              <a:rPr lang="es-MX" smtClean="0"/>
              <a:t>‹Nº›</a:t>
            </a:fld>
            <a:endParaRPr lang="es-MX"/>
          </a:p>
        </p:txBody>
      </p:sp>
      <p:sp>
        <p:nvSpPr>
          <p:cNvPr id="5" name="AutoShape 3">
            <a:extLst>
              <a:ext uri="{FF2B5EF4-FFF2-40B4-BE49-F238E27FC236}">
                <a16:creationId xmlns:a16="http://schemas.microsoft.com/office/drawing/2014/main" id="{7C7E8DC5-5624-44CF-A68D-3141332EA074}"/>
              </a:ext>
            </a:extLst>
          </p:cNvPr>
          <p:cNvSpPr/>
          <p:nvPr userDrawn="1"/>
        </p:nvSpPr>
        <p:spPr>
          <a:xfrm>
            <a:off x="-47116" y="0"/>
            <a:ext cx="659636" cy="2056486"/>
          </a:xfrm>
          <a:prstGeom prst="rect">
            <a:avLst/>
          </a:prstGeom>
          <a:solidFill>
            <a:srgbClr val="CEA7D9"/>
          </a:solidFill>
        </p:spPr>
      </p:sp>
      <p:sp>
        <p:nvSpPr>
          <p:cNvPr id="6" name="AutoShape 4">
            <a:extLst>
              <a:ext uri="{FF2B5EF4-FFF2-40B4-BE49-F238E27FC236}">
                <a16:creationId xmlns:a16="http://schemas.microsoft.com/office/drawing/2014/main" id="{0DD292E5-A0C5-4FDD-8EDB-799A048ACD74}"/>
              </a:ext>
            </a:extLst>
          </p:cNvPr>
          <p:cNvSpPr/>
          <p:nvPr userDrawn="1"/>
        </p:nvSpPr>
        <p:spPr>
          <a:xfrm>
            <a:off x="321457" y="2305050"/>
            <a:ext cx="59543" cy="4552950"/>
          </a:xfrm>
          <a:prstGeom prst="rect">
            <a:avLst/>
          </a:prstGeom>
          <a:solidFill>
            <a:srgbClr val="97262A"/>
          </a:solidFill>
        </p:spPr>
      </p:sp>
      <p:sp>
        <p:nvSpPr>
          <p:cNvPr id="7" name="AutoShape 5">
            <a:extLst>
              <a:ext uri="{FF2B5EF4-FFF2-40B4-BE49-F238E27FC236}">
                <a16:creationId xmlns:a16="http://schemas.microsoft.com/office/drawing/2014/main" id="{78E4FB3D-8880-4FD8-9537-8E619054B0B4}"/>
              </a:ext>
            </a:extLst>
          </p:cNvPr>
          <p:cNvSpPr/>
          <p:nvPr userDrawn="1"/>
        </p:nvSpPr>
        <p:spPr>
          <a:xfrm>
            <a:off x="11580963" y="0"/>
            <a:ext cx="611037" cy="1914778"/>
          </a:xfrm>
          <a:prstGeom prst="rect">
            <a:avLst/>
          </a:prstGeom>
          <a:solidFill>
            <a:srgbClr val="CEA7D9"/>
          </a:solidFill>
        </p:spPr>
      </p:sp>
      <p:sp>
        <p:nvSpPr>
          <p:cNvPr id="8" name="AutoShape 6">
            <a:extLst>
              <a:ext uri="{FF2B5EF4-FFF2-40B4-BE49-F238E27FC236}">
                <a16:creationId xmlns:a16="http://schemas.microsoft.com/office/drawing/2014/main" id="{074DB330-9AE7-498B-B70E-3DD6408D2384}"/>
              </a:ext>
            </a:extLst>
          </p:cNvPr>
          <p:cNvSpPr/>
          <p:nvPr userDrawn="1"/>
        </p:nvSpPr>
        <p:spPr>
          <a:xfrm flipV="1">
            <a:off x="661122" y="120969"/>
            <a:ext cx="11530878" cy="45719"/>
          </a:xfrm>
          <a:prstGeom prst="rect">
            <a:avLst/>
          </a:prstGeom>
          <a:solidFill>
            <a:srgbClr val="97262A"/>
          </a:solidFill>
        </p:spPr>
      </p:sp>
    </p:spTree>
    <p:extLst>
      <p:ext uri="{BB962C8B-B14F-4D97-AF65-F5344CB8AC3E}">
        <p14:creationId xmlns:p14="http://schemas.microsoft.com/office/powerpoint/2010/main" val="2832687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C82A74-F45E-494C-A566-D6A9C33B24A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6F20384-CD2E-4D25-BC71-11E223E26C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32068600-67DA-4194-B65A-E770561923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32914B-701F-4C74-8414-524787CDB6A9}"/>
              </a:ext>
            </a:extLst>
          </p:cNvPr>
          <p:cNvSpPr>
            <a:spLocks noGrp="1"/>
          </p:cNvSpPr>
          <p:nvPr>
            <p:ph type="dt" sz="half" idx="10"/>
          </p:nvPr>
        </p:nvSpPr>
        <p:spPr/>
        <p:txBody>
          <a:bodyPr/>
          <a:lstStyle/>
          <a:p>
            <a:fld id="{CF6EA0B8-873D-46D4-BA41-BEAD16BC3B85}" type="datetimeFigureOut">
              <a:rPr lang="es-MX" smtClean="0"/>
              <a:t>13/10/2022</a:t>
            </a:fld>
            <a:endParaRPr lang="es-MX"/>
          </a:p>
        </p:txBody>
      </p:sp>
      <p:sp>
        <p:nvSpPr>
          <p:cNvPr id="6" name="Marcador de pie de página 5">
            <a:extLst>
              <a:ext uri="{FF2B5EF4-FFF2-40B4-BE49-F238E27FC236}">
                <a16:creationId xmlns:a16="http://schemas.microsoft.com/office/drawing/2014/main" id="{7DAE4B41-F1E1-413D-8AB7-0451E7FABB8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C62A7DA-9B85-415B-A491-AE1B01056885}"/>
              </a:ext>
            </a:extLst>
          </p:cNvPr>
          <p:cNvSpPr>
            <a:spLocks noGrp="1"/>
          </p:cNvSpPr>
          <p:nvPr>
            <p:ph type="sldNum" sz="quarter" idx="12"/>
          </p:nvPr>
        </p:nvSpPr>
        <p:spPr/>
        <p:txBody>
          <a:bodyPr/>
          <a:lstStyle/>
          <a:p>
            <a:fld id="{AB4CB0B5-1885-4AB2-BFF6-39EF8004997D}" type="slidenum">
              <a:rPr lang="es-MX" smtClean="0"/>
              <a:t>‹Nº›</a:t>
            </a:fld>
            <a:endParaRPr lang="es-MX"/>
          </a:p>
        </p:txBody>
      </p:sp>
      <p:sp>
        <p:nvSpPr>
          <p:cNvPr id="8" name="AutoShape 2">
            <a:extLst>
              <a:ext uri="{FF2B5EF4-FFF2-40B4-BE49-F238E27FC236}">
                <a16:creationId xmlns:a16="http://schemas.microsoft.com/office/drawing/2014/main" id="{DB3E2C69-EB1B-4FF4-9C4C-93AD6D7E9543}"/>
              </a:ext>
            </a:extLst>
          </p:cNvPr>
          <p:cNvSpPr/>
          <p:nvPr userDrawn="1"/>
        </p:nvSpPr>
        <p:spPr>
          <a:xfrm>
            <a:off x="-34802" y="6057900"/>
            <a:ext cx="2119286" cy="859829"/>
          </a:xfrm>
          <a:prstGeom prst="rect">
            <a:avLst/>
          </a:prstGeom>
          <a:solidFill>
            <a:srgbClr val="97262A"/>
          </a:solidFill>
        </p:spPr>
      </p:sp>
      <p:sp>
        <p:nvSpPr>
          <p:cNvPr id="9" name="AutoShape 3">
            <a:extLst>
              <a:ext uri="{FF2B5EF4-FFF2-40B4-BE49-F238E27FC236}">
                <a16:creationId xmlns:a16="http://schemas.microsoft.com/office/drawing/2014/main" id="{2865C2E1-300D-4CF3-AC69-D8796273B46B}"/>
              </a:ext>
            </a:extLst>
          </p:cNvPr>
          <p:cNvSpPr/>
          <p:nvPr userDrawn="1"/>
        </p:nvSpPr>
        <p:spPr>
          <a:xfrm>
            <a:off x="565944" y="1921315"/>
            <a:ext cx="133350" cy="4996414"/>
          </a:xfrm>
          <a:prstGeom prst="rect">
            <a:avLst/>
          </a:prstGeom>
          <a:solidFill>
            <a:srgbClr val="79A24D"/>
          </a:solidFill>
        </p:spPr>
      </p:sp>
      <p:grpSp>
        <p:nvGrpSpPr>
          <p:cNvPr id="10" name="Group 4">
            <a:extLst>
              <a:ext uri="{FF2B5EF4-FFF2-40B4-BE49-F238E27FC236}">
                <a16:creationId xmlns:a16="http://schemas.microsoft.com/office/drawing/2014/main" id="{C25D22B7-BA35-4D63-A3B7-A93CF5D4D90D}"/>
              </a:ext>
            </a:extLst>
          </p:cNvPr>
          <p:cNvGrpSpPr/>
          <p:nvPr userDrawn="1"/>
        </p:nvGrpSpPr>
        <p:grpSpPr>
          <a:xfrm rot="5400000">
            <a:off x="-356000" y="-460575"/>
            <a:ext cx="1194200" cy="1194200"/>
            <a:chOff x="0" y="0"/>
            <a:chExt cx="6350000" cy="6350000"/>
          </a:xfrm>
        </p:grpSpPr>
        <p:sp>
          <p:nvSpPr>
            <p:cNvPr id="11" name="Freeform 5">
              <a:extLst>
                <a:ext uri="{FF2B5EF4-FFF2-40B4-BE49-F238E27FC236}">
                  <a16:creationId xmlns:a16="http://schemas.microsoft.com/office/drawing/2014/main" id="{913973D8-7044-4803-B05C-78E1285193B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852D"/>
            </a:solidFill>
          </p:spPr>
        </p:sp>
      </p:grpSp>
      <p:sp>
        <p:nvSpPr>
          <p:cNvPr id="12" name="AutoShape 8">
            <a:extLst>
              <a:ext uri="{FF2B5EF4-FFF2-40B4-BE49-F238E27FC236}">
                <a16:creationId xmlns:a16="http://schemas.microsoft.com/office/drawing/2014/main" id="{FE80202F-A110-4D26-83D4-9D8576123125}"/>
              </a:ext>
            </a:extLst>
          </p:cNvPr>
          <p:cNvSpPr/>
          <p:nvPr userDrawn="1"/>
        </p:nvSpPr>
        <p:spPr>
          <a:xfrm>
            <a:off x="1531158" y="183191"/>
            <a:ext cx="10660842" cy="124184"/>
          </a:xfrm>
          <a:prstGeom prst="rect">
            <a:avLst/>
          </a:prstGeom>
          <a:solidFill>
            <a:srgbClr val="79A24D"/>
          </a:solidFill>
        </p:spPr>
      </p:sp>
      <p:pic>
        <p:nvPicPr>
          <p:cNvPr id="13" name="Picture 12">
            <a:extLst>
              <a:ext uri="{FF2B5EF4-FFF2-40B4-BE49-F238E27FC236}">
                <a16:creationId xmlns:a16="http://schemas.microsoft.com/office/drawing/2014/main" id="{F4AC6426-368A-4014-BC7D-B3359C76C839}"/>
              </a:ext>
            </a:extLst>
          </p:cNvPr>
          <p:cNvPicPr>
            <a:picLocks noChangeAspect="1"/>
          </p:cNvPicPr>
          <p:nvPr userDrawn="1"/>
        </p:nvPicPr>
        <p:blipFill>
          <a:blip r:embed="rId2"/>
          <a:srcRect/>
          <a:stretch>
            <a:fillRect/>
          </a:stretch>
        </p:blipFill>
        <p:spPr>
          <a:xfrm rot="16200000">
            <a:off x="-73466" y="934839"/>
            <a:ext cx="1091541" cy="733379"/>
          </a:xfrm>
          <a:prstGeom prst="rect">
            <a:avLst/>
          </a:prstGeom>
        </p:spPr>
      </p:pic>
    </p:spTree>
    <p:extLst>
      <p:ext uri="{BB962C8B-B14F-4D97-AF65-F5344CB8AC3E}">
        <p14:creationId xmlns:p14="http://schemas.microsoft.com/office/powerpoint/2010/main" val="1559356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EBC568C-9310-44E4-9D5F-01EA29FAD5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A9FB1FB-2B3F-4796-9A28-167B8D81DA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Marcador de fecha 3">
            <a:extLst>
              <a:ext uri="{FF2B5EF4-FFF2-40B4-BE49-F238E27FC236}">
                <a16:creationId xmlns:a16="http://schemas.microsoft.com/office/drawing/2014/main" id="{ACCB5EFC-7115-4FBC-B944-BFA5C94B1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EA0B8-873D-46D4-BA41-BEAD16BC3B85}" type="datetimeFigureOut">
              <a:rPr lang="es-MX" smtClean="0"/>
              <a:t>13/10/2022</a:t>
            </a:fld>
            <a:endParaRPr lang="es-MX"/>
          </a:p>
        </p:txBody>
      </p:sp>
      <p:sp>
        <p:nvSpPr>
          <p:cNvPr id="5" name="Marcador de pie de página 4">
            <a:extLst>
              <a:ext uri="{FF2B5EF4-FFF2-40B4-BE49-F238E27FC236}">
                <a16:creationId xmlns:a16="http://schemas.microsoft.com/office/drawing/2014/main" id="{791ADBA8-DEB9-4D17-A74A-F256380A23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70B8F497-652E-4A14-84F2-E21346AD63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CB0B5-1885-4AB2-BFF6-39EF8004997D}" type="slidenum">
              <a:rPr lang="es-MX" smtClean="0"/>
              <a:t>‹Nº›</a:t>
            </a:fld>
            <a:endParaRPr lang="es-MX"/>
          </a:p>
        </p:txBody>
      </p:sp>
    </p:spTree>
    <p:extLst>
      <p:ext uri="{BB962C8B-B14F-4D97-AF65-F5344CB8AC3E}">
        <p14:creationId xmlns:p14="http://schemas.microsoft.com/office/powerpoint/2010/main" val="36122542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15.png"/><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a:off x="11396646" y="4166508"/>
            <a:ext cx="1049354" cy="852157"/>
          </a:xfrm>
          <a:prstGeom prst="rect">
            <a:avLst/>
          </a:prstGeom>
          <a:solidFill>
            <a:srgbClr val="79A24D"/>
          </a:solidFill>
        </p:spPr>
      </p:sp>
      <p:sp>
        <p:nvSpPr>
          <p:cNvPr id="10" name="TextBox 10"/>
          <p:cNvSpPr txBox="1"/>
          <p:nvPr/>
        </p:nvSpPr>
        <p:spPr>
          <a:xfrm>
            <a:off x="6698374" y="5473632"/>
            <a:ext cx="4698272" cy="337336"/>
          </a:xfrm>
          <a:prstGeom prst="rect">
            <a:avLst/>
          </a:prstGeom>
        </p:spPr>
        <p:txBody>
          <a:bodyPr wrap="square" lIns="0" tIns="0" rIns="0" bIns="0" rtlCol="0" anchor="t">
            <a:spAutoFit/>
          </a:bodyPr>
          <a:lstStyle/>
          <a:p>
            <a:pPr algn="r">
              <a:lnSpc>
                <a:spcPts val="2875"/>
              </a:lnSpc>
            </a:pPr>
            <a:r>
              <a:rPr lang="en-US" sz="2000" b="1" i="1" spc="93" dirty="0" err="1">
                <a:solidFill>
                  <a:srgbClr val="251E20"/>
                </a:solidFill>
                <a:latin typeface="Roboto Bold"/>
              </a:rPr>
              <a:t>Publicado</a:t>
            </a:r>
            <a:r>
              <a:rPr lang="en-US" sz="2000" b="1" i="1" spc="93" dirty="0">
                <a:solidFill>
                  <a:srgbClr val="251E20"/>
                </a:solidFill>
                <a:latin typeface="Roboto Bold"/>
              </a:rPr>
              <a:t> </a:t>
            </a:r>
            <a:r>
              <a:rPr lang="en-US" sz="2000" b="1" i="1" spc="93" dirty="0" smtClean="0">
                <a:solidFill>
                  <a:srgbClr val="251E20"/>
                </a:solidFill>
                <a:latin typeface="Roboto Bold"/>
              </a:rPr>
              <a:t>el 4 de </a:t>
            </a:r>
            <a:r>
              <a:rPr lang="en-US" sz="2000" b="1" i="1" spc="93" dirty="0" err="1" smtClean="0">
                <a:solidFill>
                  <a:srgbClr val="251E20"/>
                </a:solidFill>
                <a:latin typeface="Roboto Bold"/>
              </a:rPr>
              <a:t>agosto</a:t>
            </a:r>
            <a:r>
              <a:rPr lang="en-US" sz="2000" b="1" i="1" spc="93" dirty="0" smtClean="0">
                <a:solidFill>
                  <a:srgbClr val="251E20"/>
                </a:solidFill>
                <a:latin typeface="Roboto Bold"/>
              </a:rPr>
              <a:t> </a:t>
            </a:r>
            <a:r>
              <a:rPr lang="en-US" sz="2000" b="1" i="1" spc="93" dirty="0" smtClean="0">
                <a:solidFill>
                  <a:srgbClr val="251E20"/>
                </a:solidFill>
                <a:latin typeface="Roboto Bold"/>
              </a:rPr>
              <a:t>de </a:t>
            </a:r>
            <a:r>
              <a:rPr lang="en-US" sz="2000" b="1" i="1" spc="93" dirty="0" smtClean="0">
                <a:solidFill>
                  <a:srgbClr val="251E20"/>
                </a:solidFill>
                <a:latin typeface="Roboto Bold"/>
              </a:rPr>
              <a:t>2020</a:t>
            </a:r>
            <a:endParaRPr lang="en-US" sz="2000" b="1" i="1" spc="93" dirty="0">
              <a:solidFill>
                <a:srgbClr val="251E20"/>
              </a:solidFill>
              <a:latin typeface="Roboto Bold"/>
            </a:endParaRPr>
          </a:p>
        </p:txBody>
      </p:sp>
      <p:sp>
        <p:nvSpPr>
          <p:cNvPr id="12" name="TextBox 12"/>
          <p:cNvSpPr txBox="1"/>
          <p:nvPr/>
        </p:nvSpPr>
        <p:spPr>
          <a:xfrm>
            <a:off x="7094932" y="2471124"/>
            <a:ext cx="4713435" cy="730969"/>
          </a:xfrm>
          <a:prstGeom prst="rect">
            <a:avLst/>
          </a:prstGeom>
        </p:spPr>
        <p:txBody>
          <a:bodyPr wrap="square" lIns="0" tIns="0" rIns="0" bIns="0" rtlCol="0" anchor="t">
            <a:spAutoFit/>
          </a:bodyPr>
          <a:lstStyle/>
          <a:p>
            <a:pPr algn="ctr">
              <a:lnSpc>
                <a:spcPts val="1940"/>
              </a:lnSpc>
            </a:pPr>
            <a:r>
              <a:rPr lang="en-US" b="1" spc="-20" dirty="0">
                <a:solidFill>
                  <a:srgbClr val="251E20"/>
                </a:solidFill>
                <a:latin typeface="Roboto Bold"/>
              </a:rPr>
              <a:t>DE ACTUACIÓN PARA LA PREVENCIÓN, ATENCIÓN Y SEGUIMIENTO DE RIESGOS ESCOLARES </a:t>
            </a:r>
          </a:p>
        </p:txBody>
      </p:sp>
      <p:sp>
        <p:nvSpPr>
          <p:cNvPr id="13" name="TextBox 13"/>
          <p:cNvSpPr txBox="1"/>
          <p:nvPr/>
        </p:nvSpPr>
        <p:spPr>
          <a:xfrm>
            <a:off x="5996671" y="1569880"/>
            <a:ext cx="6449329" cy="769441"/>
          </a:xfrm>
          <a:prstGeom prst="rect">
            <a:avLst/>
          </a:prstGeom>
        </p:spPr>
        <p:txBody>
          <a:bodyPr wrap="square" lIns="0" tIns="0" rIns="0" bIns="0" rtlCol="0" anchor="t">
            <a:spAutoFit/>
          </a:bodyPr>
          <a:lstStyle/>
          <a:p>
            <a:pPr algn="ctr">
              <a:lnSpc>
                <a:spcPts val="5950"/>
              </a:lnSpc>
            </a:pPr>
            <a:r>
              <a:rPr lang="en-US" sz="5400" b="1" spc="-61" dirty="0">
                <a:solidFill>
                  <a:srgbClr val="251E20"/>
                </a:solidFill>
                <a:latin typeface="Roboto Bold"/>
              </a:rPr>
              <a:t> </a:t>
            </a:r>
            <a:r>
              <a:rPr lang="en-US" sz="5400" b="1" spc="-61" dirty="0" smtClean="0">
                <a:solidFill>
                  <a:srgbClr val="251E20"/>
                </a:solidFill>
                <a:latin typeface="Roboto Bold"/>
              </a:rPr>
              <a:t> PROTOCOLO</a:t>
            </a:r>
            <a:endParaRPr lang="en-US" sz="5400" b="1" spc="-61" dirty="0">
              <a:solidFill>
                <a:srgbClr val="251E20"/>
              </a:solidFill>
              <a:latin typeface="Roboto Bold"/>
            </a:endParaRPr>
          </a:p>
        </p:txBody>
      </p:sp>
      <p:pic>
        <p:nvPicPr>
          <p:cNvPr id="11" name="Imagen 10"/>
          <p:cNvPicPr>
            <a:picLocks noChangeAspect="1"/>
          </p:cNvPicPr>
          <p:nvPr/>
        </p:nvPicPr>
        <p:blipFill rotWithShape="1">
          <a:blip r:embed="rId3"/>
          <a:srcRect l="24001" t="14404" r="25132" b="6471"/>
          <a:stretch/>
        </p:blipFill>
        <p:spPr>
          <a:xfrm>
            <a:off x="1757590" y="1435349"/>
            <a:ext cx="4915631" cy="5106846"/>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abla&#10;&#10;Descripción generada automáticamente">
            <a:extLst>
              <a:ext uri="{FF2B5EF4-FFF2-40B4-BE49-F238E27FC236}">
                <a16:creationId xmlns:a16="http://schemas.microsoft.com/office/drawing/2014/main" id="{A5DDCC39-BA00-9147-BC53-E953B5507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0" y="228600"/>
            <a:ext cx="5283200" cy="6844145"/>
          </a:xfrm>
          <a:prstGeom prst="rect">
            <a:avLst/>
          </a:prstGeom>
        </p:spPr>
      </p:pic>
    </p:spTree>
    <p:extLst>
      <p:ext uri="{BB962C8B-B14F-4D97-AF65-F5344CB8AC3E}">
        <p14:creationId xmlns:p14="http://schemas.microsoft.com/office/powerpoint/2010/main" val="1133334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1C4EAD9-DD71-4C74-BB31-6CD7C5B07F05}"/>
              </a:ext>
            </a:extLst>
          </p:cNvPr>
          <p:cNvGrpSpPr/>
          <p:nvPr/>
        </p:nvGrpSpPr>
        <p:grpSpPr>
          <a:xfrm>
            <a:off x="2946400" y="0"/>
            <a:ext cx="5232400" cy="6689969"/>
            <a:chOff x="2514600" y="1320800"/>
            <a:chExt cx="5549900" cy="7645400"/>
          </a:xfrm>
        </p:grpSpPr>
        <p:pic>
          <p:nvPicPr>
            <p:cNvPr id="5" name="Imagen 4" descr="Texto, Carta&#10;&#10;Descripción generada automáticamente">
              <a:extLst>
                <a:ext uri="{FF2B5EF4-FFF2-40B4-BE49-F238E27FC236}">
                  <a16:creationId xmlns:a16="http://schemas.microsoft.com/office/drawing/2014/main" id="{F96FC012-37E4-434F-91B4-5B783A6C0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320800"/>
              <a:ext cx="5549900" cy="7645400"/>
            </a:xfrm>
            <a:prstGeom prst="rect">
              <a:avLst/>
            </a:prstGeom>
          </p:spPr>
        </p:pic>
        <p:sp>
          <p:nvSpPr>
            <p:cNvPr id="6" name="Rectángulo 5">
              <a:extLst>
                <a:ext uri="{FF2B5EF4-FFF2-40B4-BE49-F238E27FC236}">
                  <a16:creationId xmlns:a16="http://schemas.microsoft.com/office/drawing/2014/main" id="{E6ABAD1D-EDD2-CA4E-B13B-BB8770B94924}"/>
                </a:ext>
              </a:extLst>
            </p:cNvPr>
            <p:cNvSpPr/>
            <p:nvPr/>
          </p:nvSpPr>
          <p:spPr>
            <a:xfrm>
              <a:off x="4800600" y="4381500"/>
              <a:ext cx="29718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sz="1200"/>
            </a:p>
          </p:txBody>
        </p:sp>
        <p:sp>
          <p:nvSpPr>
            <p:cNvPr id="7" name="Rectángulo 6">
              <a:extLst>
                <a:ext uri="{FF2B5EF4-FFF2-40B4-BE49-F238E27FC236}">
                  <a16:creationId xmlns:a16="http://schemas.microsoft.com/office/drawing/2014/main" id="{0807B327-4423-284A-84D1-3A12AE2F1250}"/>
                </a:ext>
              </a:extLst>
            </p:cNvPr>
            <p:cNvSpPr/>
            <p:nvPr/>
          </p:nvSpPr>
          <p:spPr>
            <a:xfrm>
              <a:off x="2819400" y="4533900"/>
              <a:ext cx="10668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sz="1200"/>
            </a:p>
          </p:txBody>
        </p:sp>
      </p:grpSp>
    </p:spTree>
    <p:extLst>
      <p:ext uri="{BB962C8B-B14F-4D97-AF65-F5344CB8AC3E}">
        <p14:creationId xmlns:p14="http://schemas.microsoft.com/office/powerpoint/2010/main" val="3272135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Texto, Carta&#10;&#10;Descripción generada automáticamente">
            <a:extLst>
              <a:ext uri="{FF2B5EF4-FFF2-40B4-BE49-F238E27FC236}">
                <a16:creationId xmlns:a16="http://schemas.microsoft.com/office/drawing/2014/main" id="{A8DEDF19-05FE-40DA-84D1-67AF4833D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69" y="685800"/>
            <a:ext cx="4724400" cy="6339207"/>
          </a:xfrm>
          <a:prstGeom prst="rect">
            <a:avLst/>
          </a:prstGeom>
        </p:spPr>
      </p:pic>
      <p:pic>
        <p:nvPicPr>
          <p:cNvPr id="3" name="Imagen 2">
            <a:extLst>
              <a:ext uri="{FF2B5EF4-FFF2-40B4-BE49-F238E27FC236}">
                <a16:creationId xmlns:a16="http://schemas.microsoft.com/office/drawing/2014/main" id="{6A7A88CD-FF83-4587-937D-310481604E7D}"/>
              </a:ext>
            </a:extLst>
          </p:cNvPr>
          <p:cNvPicPr>
            <a:picLocks noChangeAspect="1"/>
          </p:cNvPicPr>
          <p:nvPr/>
        </p:nvPicPr>
        <p:blipFill>
          <a:blip r:embed="rId4"/>
          <a:stretch>
            <a:fillRect/>
          </a:stretch>
        </p:blipFill>
        <p:spPr>
          <a:xfrm>
            <a:off x="59700" y="-188408"/>
            <a:ext cx="2616643" cy="2021951"/>
          </a:xfrm>
          <a:prstGeom prst="rect">
            <a:avLst/>
          </a:prstGeom>
        </p:spPr>
      </p:pic>
      <p:sp>
        <p:nvSpPr>
          <p:cNvPr id="5" name="AutoShape 4">
            <a:extLst>
              <a:ext uri="{FF2B5EF4-FFF2-40B4-BE49-F238E27FC236}">
                <a16:creationId xmlns:a16="http://schemas.microsoft.com/office/drawing/2014/main" id="{71A5556C-4992-4A91-963F-B8AAE7D7279F}"/>
              </a:ext>
            </a:extLst>
          </p:cNvPr>
          <p:cNvSpPr/>
          <p:nvPr/>
        </p:nvSpPr>
        <p:spPr>
          <a:xfrm rot="16200000">
            <a:off x="8734366" y="-1174707"/>
            <a:ext cx="22099" cy="5994400"/>
          </a:xfrm>
          <a:prstGeom prst="rect">
            <a:avLst/>
          </a:prstGeom>
          <a:solidFill>
            <a:srgbClr val="000000"/>
          </a:solidFill>
        </p:spPr>
      </p:sp>
      <p:sp>
        <p:nvSpPr>
          <p:cNvPr id="6" name="TextBox 10">
            <a:extLst>
              <a:ext uri="{FF2B5EF4-FFF2-40B4-BE49-F238E27FC236}">
                <a16:creationId xmlns:a16="http://schemas.microsoft.com/office/drawing/2014/main" id="{D59D2D4E-CB44-49F7-AE9D-687C900C18FE}"/>
              </a:ext>
            </a:extLst>
          </p:cNvPr>
          <p:cNvSpPr txBox="1"/>
          <p:nvPr/>
        </p:nvSpPr>
        <p:spPr>
          <a:xfrm>
            <a:off x="5748216" y="1483947"/>
            <a:ext cx="4971001" cy="249107"/>
          </a:xfrm>
          <a:prstGeom prst="rect">
            <a:avLst/>
          </a:prstGeom>
        </p:spPr>
        <p:txBody>
          <a:bodyPr wrap="square" lIns="0" tIns="0" rIns="0" bIns="0" rtlCol="0" anchor="t">
            <a:spAutoFit/>
          </a:bodyPr>
          <a:lstStyle/>
          <a:p>
            <a:pPr>
              <a:lnSpc>
                <a:spcPts val="1691"/>
              </a:lnSpc>
            </a:pPr>
            <a:r>
              <a:rPr lang="en-US" sz="2933" b="1" spc="18" dirty="0">
                <a:solidFill>
                  <a:srgbClr val="7D5689"/>
                </a:solidFill>
                <a:latin typeface="Abys" panose="020B0604020202020204" charset="-95"/>
              </a:rPr>
              <a:t>*</a:t>
            </a:r>
            <a:r>
              <a:rPr lang="en-US" sz="1333" spc="18" dirty="0">
                <a:solidFill>
                  <a:srgbClr val="7D5689"/>
                </a:solidFill>
                <a:latin typeface="Abys" panose="020B0604020202020204" charset="-95"/>
              </a:rPr>
              <a:t> </a:t>
            </a:r>
            <a:r>
              <a:rPr lang="en-US" sz="1333" u="sng" spc="18" dirty="0">
                <a:solidFill>
                  <a:srgbClr val="000000"/>
                </a:solidFill>
                <a:latin typeface="Abys" panose="020B0604020202020204" charset="-95"/>
              </a:rPr>
              <a:t>Acta de </a:t>
            </a:r>
            <a:r>
              <a:rPr lang="en-US" sz="1333" u="sng" spc="18" dirty="0" err="1">
                <a:solidFill>
                  <a:srgbClr val="000000"/>
                </a:solidFill>
                <a:latin typeface="Abys" panose="020B0604020202020204" charset="-95"/>
              </a:rPr>
              <a:t>hechos</a:t>
            </a:r>
            <a:r>
              <a:rPr lang="en-US" sz="1333" b="1" i="1" u="sng" spc="18" dirty="0">
                <a:solidFill>
                  <a:srgbClr val="000000"/>
                </a:solidFill>
                <a:latin typeface="Abys" panose="020B0604020202020204" charset="-95"/>
              </a:rPr>
              <a:t> (ANEXO II)</a:t>
            </a:r>
          </a:p>
        </p:txBody>
      </p:sp>
      <p:sp>
        <p:nvSpPr>
          <p:cNvPr id="8" name="TextBox 10">
            <a:extLst>
              <a:ext uri="{FF2B5EF4-FFF2-40B4-BE49-F238E27FC236}">
                <a16:creationId xmlns:a16="http://schemas.microsoft.com/office/drawing/2014/main" id="{A49F4FFF-8CEE-460B-B3E7-9500F3DC29D4}"/>
              </a:ext>
            </a:extLst>
          </p:cNvPr>
          <p:cNvSpPr txBox="1"/>
          <p:nvPr/>
        </p:nvSpPr>
        <p:spPr>
          <a:xfrm>
            <a:off x="5748215" y="2124573"/>
            <a:ext cx="5994400" cy="249107"/>
          </a:xfrm>
          <a:prstGeom prst="rect">
            <a:avLst/>
          </a:prstGeom>
        </p:spPr>
        <p:txBody>
          <a:bodyPr wrap="square" lIns="0" tIns="0" rIns="0" bIns="0" rtlCol="0" anchor="t">
            <a:spAutoFit/>
          </a:bodyPr>
          <a:lstStyle/>
          <a:p>
            <a:pPr marL="178868" indent="-178868">
              <a:lnSpc>
                <a:spcPts val="1691"/>
              </a:lnSpc>
            </a:pPr>
            <a:r>
              <a:rPr lang="en-US" sz="2933" b="1" spc="18" dirty="0">
                <a:solidFill>
                  <a:srgbClr val="7D5689"/>
                </a:solidFill>
                <a:latin typeface="Abys" panose="020B0604020202020204" charset="-95"/>
              </a:rPr>
              <a:t>*</a:t>
            </a:r>
            <a:r>
              <a:rPr lang="en-US" sz="1333" spc="18" dirty="0">
                <a:solidFill>
                  <a:srgbClr val="7D5689"/>
                </a:solidFill>
                <a:latin typeface="Abys" panose="020B0604020202020204" charset="-95"/>
              </a:rPr>
              <a:t> </a:t>
            </a:r>
            <a:r>
              <a:rPr lang="en-US" sz="1333" u="sng" spc="18" dirty="0">
                <a:solidFill>
                  <a:srgbClr val="000000"/>
                </a:solidFill>
                <a:latin typeface="Abys" panose="020B0604020202020204" charset="-95"/>
              </a:rPr>
              <a:t>Cartas </a:t>
            </a:r>
            <a:r>
              <a:rPr lang="en-US" sz="1333" u="sng" spc="18" dirty="0" err="1">
                <a:solidFill>
                  <a:srgbClr val="000000"/>
                </a:solidFill>
                <a:latin typeface="Abys" panose="020B0604020202020204" charset="-95"/>
              </a:rPr>
              <a:t>compromiso</a:t>
            </a:r>
            <a:r>
              <a:rPr lang="en-US" sz="1333" u="sng" spc="18" dirty="0">
                <a:solidFill>
                  <a:srgbClr val="000000"/>
                </a:solidFill>
                <a:latin typeface="Abys" panose="020B0604020202020204" charset="-95"/>
              </a:rPr>
              <a:t> </a:t>
            </a:r>
            <a:r>
              <a:rPr lang="en-US" sz="1333" u="sng" spc="18" dirty="0" err="1">
                <a:solidFill>
                  <a:srgbClr val="000000"/>
                </a:solidFill>
                <a:latin typeface="Abys" panose="020B0604020202020204" charset="-95"/>
              </a:rPr>
              <a:t>firmadas</a:t>
            </a:r>
            <a:r>
              <a:rPr lang="en-US" sz="1333" u="sng" spc="18" dirty="0">
                <a:solidFill>
                  <a:srgbClr val="000000"/>
                </a:solidFill>
                <a:latin typeface="Abys" panose="020B0604020202020204" charset="-95"/>
              </a:rPr>
              <a:t> por los padres, </a:t>
            </a:r>
            <a:r>
              <a:rPr lang="en-US" sz="1333" u="sng" spc="18" dirty="0" err="1">
                <a:solidFill>
                  <a:srgbClr val="000000"/>
                </a:solidFill>
                <a:latin typeface="Abys" panose="020B0604020202020204" charset="-95"/>
              </a:rPr>
              <a:t>madres</a:t>
            </a:r>
            <a:r>
              <a:rPr lang="en-US" sz="1333" u="sng" spc="18" dirty="0">
                <a:solidFill>
                  <a:srgbClr val="000000"/>
                </a:solidFill>
                <a:latin typeface="Abys" panose="020B0604020202020204" charset="-95"/>
              </a:rPr>
              <a:t> o </a:t>
            </a:r>
            <a:r>
              <a:rPr lang="en-US" sz="1333" u="sng" spc="18" dirty="0" err="1">
                <a:solidFill>
                  <a:srgbClr val="000000"/>
                </a:solidFill>
                <a:latin typeface="Abys" panose="020B0604020202020204" charset="-95"/>
              </a:rPr>
              <a:t>tutores</a:t>
            </a:r>
            <a:r>
              <a:rPr lang="en-US" sz="1333" u="sng" spc="18" dirty="0">
                <a:solidFill>
                  <a:srgbClr val="000000"/>
                </a:solidFill>
                <a:latin typeface="Abys" panose="020B0604020202020204" charset="-95"/>
              </a:rPr>
              <a:t> </a:t>
            </a:r>
            <a:r>
              <a:rPr lang="en-US" sz="1333" b="1" i="1" u="sng" spc="18" dirty="0">
                <a:solidFill>
                  <a:srgbClr val="000000"/>
                </a:solidFill>
                <a:latin typeface="Abys" panose="020B0604020202020204" charset="-95"/>
              </a:rPr>
              <a:t>(Anexo III)</a:t>
            </a:r>
          </a:p>
        </p:txBody>
      </p:sp>
      <p:sp>
        <p:nvSpPr>
          <p:cNvPr id="10" name="AutoShape 4">
            <a:extLst>
              <a:ext uri="{FF2B5EF4-FFF2-40B4-BE49-F238E27FC236}">
                <a16:creationId xmlns:a16="http://schemas.microsoft.com/office/drawing/2014/main" id="{B08FE30E-1E35-496B-AF7D-487897234B08}"/>
              </a:ext>
            </a:extLst>
          </p:cNvPr>
          <p:cNvSpPr/>
          <p:nvPr/>
        </p:nvSpPr>
        <p:spPr>
          <a:xfrm rot="16200000">
            <a:off x="8748913" y="1436689"/>
            <a:ext cx="22099" cy="5994400"/>
          </a:xfrm>
          <a:prstGeom prst="rect">
            <a:avLst/>
          </a:prstGeom>
          <a:solidFill>
            <a:srgbClr val="000000"/>
          </a:solidFill>
        </p:spPr>
      </p:sp>
      <p:sp>
        <p:nvSpPr>
          <p:cNvPr id="11" name="TextBox 10">
            <a:extLst>
              <a:ext uri="{FF2B5EF4-FFF2-40B4-BE49-F238E27FC236}">
                <a16:creationId xmlns:a16="http://schemas.microsoft.com/office/drawing/2014/main" id="{284822BE-2EAE-4739-BBAF-073E654F1992}"/>
              </a:ext>
            </a:extLst>
          </p:cNvPr>
          <p:cNvSpPr txBox="1"/>
          <p:nvPr/>
        </p:nvSpPr>
        <p:spPr>
          <a:xfrm>
            <a:off x="5782301" y="4000043"/>
            <a:ext cx="4971001" cy="249107"/>
          </a:xfrm>
          <a:prstGeom prst="rect">
            <a:avLst/>
          </a:prstGeom>
        </p:spPr>
        <p:txBody>
          <a:bodyPr wrap="square" lIns="0" tIns="0" rIns="0" bIns="0" rtlCol="0" anchor="t">
            <a:spAutoFit/>
          </a:bodyPr>
          <a:lstStyle/>
          <a:p>
            <a:pPr>
              <a:lnSpc>
                <a:spcPts val="1691"/>
              </a:lnSpc>
            </a:pPr>
            <a:r>
              <a:rPr lang="en-US" sz="2933" b="1" spc="18" dirty="0">
                <a:solidFill>
                  <a:srgbClr val="7D5689"/>
                </a:solidFill>
                <a:latin typeface="Abys" panose="020B0604020202020204" charset="-95"/>
              </a:rPr>
              <a:t>*</a:t>
            </a:r>
            <a:r>
              <a:rPr lang="en-US" sz="1333" spc="18" dirty="0">
                <a:solidFill>
                  <a:srgbClr val="7D5689"/>
                </a:solidFill>
                <a:latin typeface="Abys" panose="020B0604020202020204" charset="-95"/>
              </a:rPr>
              <a:t> </a:t>
            </a:r>
            <a:r>
              <a:rPr lang="es-ES" sz="1333" u="sng" spc="18" dirty="0">
                <a:solidFill>
                  <a:srgbClr val="000000"/>
                </a:solidFill>
                <a:latin typeface="Abys" panose="020B0604020202020204" charset="-95"/>
              </a:rPr>
              <a:t>Registros de asistencia. </a:t>
            </a:r>
            <a:endParaRPr lang="en-US" sz="1333" u="sng" spc="18" dirty="0">
              <a:solidFill>
                <a:srgbClr val="000000"/>
              </a:solidFill>
              <a:latin typeface="Abys" panose="020B0604020202020204" charset="-95"/>
            </a:endParaRPr>
          </a:p>
        </p:txBody>
      </p:sp>
      <p:sp>
        <p:nvSpPr>
          <p:cNvPr id="13" name="AutoShape 4">
            <a:extLst>
              <a:ext uri="{FF2B5EF4-FFF2-40B4-BE49-F238E27FC236}">
                <a16:creationId xmlns:a16="http://schemas.microsoft.com/office/drawing/2014/main" id="{41A529C7-0A7E-4F7A-8C33-64CFF3449B2B}"/>
              </a:ext>
            </a:extLst>
          </p:cNvPr>
          <p:cNvSpPr/>
          <p:nvPr/>
        </p:nvSpPr>
        <p:spPr>
          <a:xfrm rot="16200000">
            <a:off x="8748913" y="698065"/>
            <a:ext cx="22099" cy="5994400"/>
          </a:xfrm>
          <a:prstGeom prst="rect">
            <a:avLst/>
          </a:prstGeom>
          <a:solidFill>
            <a:srgbClr val="000000"/>
          </a:solidFill>
        </p:spPr>
      </p:sp>
      <p:sp>
        <p:nvSpPr>
          <p:cNvPr id="14" name="TextBox 10">
            <a:extLst>
              <a:ext uri="{FF2B5EF4-FFF2-40B4-BE49-F238E27FC236}">
                <a16:creationId xmlns:a16="http://schemas.microsoft.com/office/drawing/2014/main" id="{D4D335A7-032E-475A-9238-5E3C4595EC4B}"/>
              </a:ext>
            </a:extLst>
          </p:cNvPr>
          <p:cNvSpPr txBox="1"/>
          <p:nvPr/>
        </p:nvSpPr>
        <p:spPr>
          <a:xfrm>
            <a:off x="5762762" y="2593696"/>
            <a:ext cx="5994400" cy="861583"/>
          </a:xfrm>
          <a:prstGeom prst="rect">
            <a:avLst/>
          </a:prstGeom>
        </p:spPr>
        <p:txBody>
          <a:bodyPr wrap="square" lIns="0" tIns="0" rIns="0" bIns="0" rtlCol="0" anchor="t">
            <a:spAutoFit/>
          </a:bodyPr>
          <a:lstStyle/>
          <a:p>
            <a:r>
              <a:rPr lang="en-US" sz="2933" b="1" spc="18" dirty="0">
                <a:solidFill>
                  <a:srgbClr val="7D5689"/>
                </a:solidFill>
                <a:latin typeface="Abys" panose="020B0604020202020204" charset="-95"/>
              </a:rPr>
              <a:t>*</a:t>
            </a:r>
            <a:r>
              <a:rPr lang="en-US" sz="1333" spc="18" dirty="0">
                <a:solidFill>
                  <a:srgbClr val="7D5689"/>
                </a:solidFill>
                <a:latin typeface="Abys" panose="020B0604020202020204" charset="-95"/>
              </a:rPr>
              <a:t> </a:t>
            </a:r>
            <a:r>
              <a:rPr lang="es-MX" sz="1333" u="sng" spc="18" dirty="0">
                <a:solidFill>
                  <a:srgbClr val="000000"/>
                </a:solidFill>
                <a:latin typeface="Abys" panose="020B0604020202020204" charset="-95"/>
              </a:rPr>
              <a:t>Bitácora</a:t>
            </a:r>
            <a:r>
              <a:rPr lang="es-MX" sz="1333" spc="18" dirty="0">
                <a:solidFill>
                  <a:srgbClr val="000000"/>
                </a:solidFill>
                <a:latin typeface="Abys" panose="020B0604020202020204" charset="-95"/>
              </a:rPr>
              <a:t> (en ella debe contener los acuerdos realizados con los padres de familia, las fechas  en que asistieron al plantel citados por el docente o de forma personal, llamadas telefónicas o visitas domiciliarias</a:t>
            </a:r>
            <a:endParaRPr lang="en-US" sz="1333" spc="18" dirty="0">
              <a:solidFill>
                <a:srgbClr val="000000"/>
              </a:solidFill>
              <a:latin typeface="Abys" panose="020B0604020202020204" charset="-95"/>
            </a:endParaRPr>
          </a:p>
        </p:txBody>
      </p:sp>
      <p:sp>
        <p:nvSpPr>
          <p:cNvPr id="15" name="TextBox 10">
            <a:extLst>
              <a:ext uri="{FF2B5EF4-FFF2-40B4-BE49-F238E27FC236}">
                <a16:creationId xmlns:a16="http://schemas.microsoft.com/office/drawing/2014/main" id="{91C31E66-5CF3-499E-89E8-260724FC8C45}"/>
              </a:ext>
            </a:extLst>
          </p:cNvPr>
          <p:cNvSpPr txBox="1"/>
          <p:nvPr/>
        </p:nvSpPr>
        <p:spPr>
          <a:xfrm>
            <a:off x="5864362" y="4839530"/>
            <a:ext cx="5994400" cy="249107"/>
          </a:xfrm>
          <a:prstGeom prst="rect">
            <a:avLst/>
          </a:prstGeom>
        </p:spPr>
        <p:txBody>
          <a:bodyPr wrap="square" lIns="0" tIns="0" rIns="0" bIns="0" rtlCol="0" anchor="t">
            <a:spAutoFit/>
          </a:bodyPr>
          <a:lstStyle/>
          <a:p>
            <a:pPr marL="178868" indent="-178868">
              <a:lnSpc>
                <a:spcPts val="1691"/>
              </a:lnSpc>
            </a:pPr>
            <a:r>
              <a:rPr lang="en-US" sz="2933" b="1" spc="18" dirty="0">
                <a:solidFill>
                  <a:srgbClr val="7D5689"/>
                </a:solidFill>
                <a:latin typeface="Abys" panose="020B0604020202020204" charset="-95"/>
              </a:rPr>
              <a:t>*</a:t>
            </a:r>
            <a:r>
              <a:rPr lang="en-US" sz="1333" spc="18" dirty="0">
                <a:solidFill>
                  <a:srgbClr val="7D5689"/>
                </a:solidFill>
                <a:latin typeface="Abys" panose="020B0604020202020204" charset="-95"/>
              </a:rPr>
              <a:t> </a:t>
            </a:r>
            <a:r>
              <a:rPr lang="es-MX" sz="1333" u="sng" spc="18" dirty="0">
                <a:solidFill>
                  <a:srgbClr val="000000"/>
                </a:solidFill>
                <a:latin typeface="Abys" panose="020B0604020202020204" charset="-95"/>
              </a:rPr>
              <a:t>Evidencia relevante para el caso.</a:t>
            </a:r>
          </a:p>
        </p:txBody>
      </p:sp>
      <p:sp>
        <p:nvSpPr>
          <p:cNvPr id="16" name="AutoShape 4">
            <a:extLst>
              <a:ext uri="{FF2B5EF4-FFF2-40B4-BE49-F238E27FC236}">
                <a16:creationId xmlns:a16="http://schemas.microsoft.com/office/drawing/2014/main" id="{EB5B3025-7914-4310-8A71-29DF4C031016}"/>
              </a:ext>
            </a:extLst>
          </p:cNvPr>
          <p:cNvSpPr/>
          <p:nvPr/>
        </p:nvSpPr>
        <p:spPr>
          <a:xfrm rot="16200000">
            <a:off x="8734366" y="-451973"/>
            <a:ext cx="22099" cy="5994400"/>
          </a:xfrm>
          <a:prstGeom prst="rect">
            <a:avLst/>
          </a:prstGeom>
          <a:solidFill>
            <a:srgbClr val="000000"/>
          </a:solidFill>
        </p:spPr>
      </p:sp>
      <p:sp>
        <p:nvSpPr>
          <p:cNvPr id="17" name="AutoShape 4">
            <a:extLst>
              <a:ext uri="{FF2B5EF4-FFF2-40B4-BE49-F238E27FC236}">
                <a16:creationId xmlns:a16="http://schemas.microsoft.com/office/drawing/2014/main" id="{BE6238B5-EAEA-4F19-A51E-E9F472B4F8EC}"/>
              </a:ext>
            </a:extLst>
          </p:cNvPr>
          <p:cNvSpPr/>
          <p:nvPr/>
        </p:nvSpPr>
        <p:spPr>
          <a:xfrm rot="16200000">
            <a:off x="8726551" y="2271649"/>
            <a:ext cx="22099" cy="5994400"/>
          </a:xfrm>
          <a:prstGeom prst="rect">
            <a:avLst/>
          </a:prstGeom>
          <a:solidFill>
            <a:srgbClr val="000000"/>
          </a:solidFill>
        </p:spPr>
      </p:sp>
    </p:spTree>
    <p:extLst>
      <p:ext uri="{BB962C8B-B14F-4D97-AF65-F5344CB8AC3E}">
        <p14:creationId xmlns:p14="http://schemas.microsoft.com/office/powerpoint/2010/main" val="2685961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a:extLst>
              <a:ext uri="{FF2B5EF4-FFF2-40B4-BE49-F238E27FC236}">
                <a16:creationId xmlns:a16="http://schemas.microsoft.com/office/drawing/2014/main" id="{CB62788E-CD3F-4620-8A04-BBD2FA0E519F}"/>
              </a:ext>
            </a:extLst>
          </p:cNvPr>
          <p:cNvSpPr>
            <a:spLocks noGrp="1"/>
          </p:cNvSpPr>
          <p:nvPr>
            <p:ph type="subTitle" idx="1"/>
          </p:nvPr>
        </p:nvSpPr>
        <p:spPr>
          <a:xfrm>
            <a:off x="3496234" y="2778406"/>
            <a:ext cx="7870265" cy="2352394"/>
          </a:xfrm>
        </p:spPr>
        <p:txBody>
          <a:bodyPr>
            <a:noAutofit/>
          </a:bodyPr>
          <a:lstStyle/>
          <a:p>
            <a:pPr algn="l"/>
            <a:r>
              <a:rPr lang="es-MX" sz="2000" dirty="0" smtClean="0"/>
              <a:t>Directora:                        Lic. Karla González Martínez</a:t>
            </a:r>
          </a:p>
          <a:p>
            <a:pPr algn="l"/>
            <a:endParaRPr lang="es-MX" sz="2000" dirty="0"/>
          </a:p>
          <a:p>
            <a:pPr algn="l"/>
            <a:r>
              <a:rPr lang="es-MX" sz="2000" dirty="0" smtClean="0"/>
              <a:t>Teléfonos:                        844 411 8862</a:t>
            </a:r>
            <a:endParaRPr lang="es-MX" sz="2000" dirty="0"/>
          </a:p>
          <a:p>
            <a:pPr algn="l"/>
            <a:r>
              <a:rPr lang="es-MX" sz="2000" dirty="0"/>
              <a:t>	</a:t>
            </a:r>
            <a:r>
              <a:rPr lang="es-MX" sz="2000" dirty="0" smtClean="0"/>
              <a:t>                           800 9222782</a:t>
            </a:r>
          </a:p>
          <a:p>
            <a:pPr algn="l"/>
            <a:endParaRPr lang="es-MX" sz="2000" dirty="0" smtClean="0"/>
          </a:p>
          <a:p>
            <a:pPr algn="l"/>
            <a:r>
              <a:rPr lang="es-MX" sz="2000" dirty="0" smtClean="0"/>
              <a:t>WhatsApp:                      844 461 7747</a:t>
            </a:r>
            <a:endParaRPr lang="es-MX" sz="2000" dirty="0"/>
          </a:p>
          <a:p>
            <a:pPr algn="l"/>
            <a:endParaRPr lang="es-MX" sz="2000" dirty="0" smtClean="0"/>
          </a:p>
          <a:p>
            <a:pPr algn="l"/>
            <a:r>
              <a:rPr lang="es-MX" sz="2000" dirty="0" smtClean="0"/>
              <a:t>Correo electrónico: </a:t>
            </a:r>
            <a:r>
              <a:rPr lang="es-MX" sz="2000" dirty="0"/>
              <a:t> </a:t>
            </a:r>
            <a:r>
              <a:rPr lang="es-MX" sz="2000" dirty="0" smtClean="0"/>
              <a:t>      </a:t>
            </a:r>
            <a:r>
              <a:rPr lang="es-MX" sz="2000" dirty="0" smtClean="0"/>
              <a:t>intervenciónintegral@seducoahuila.gob.mx</a:t>
            </a:r>
            <a:endParaRPr lang="es-MX" sz="2000" dirty="0"/>
          </a:p>
        </p:txBody>
      </p:sp>
      <p:pic>
        <p:nvPicPr>
          <p:cNvPr id="7" name="Imagen 6">
            <a:extLst>
              <a:ext uri="{FF2B5EF4-FFF2-40B4-BE49-F238E27FC236}">
                <a16:creationId xmlns:a16="http://schemas.microsoft.com/office/drawing/2014/main" id="{FE1EAAF4-E736-403D-86FD-6B5E8559FEFB}"/>
              </a:ext>
            </a:extLst>
          </p:cNvPr>
          <p:cNvPicPr>
            <a:picLocks noChangeAspect="1"/>
          </p:cNvPicPr>
          <p:nvPr/>
        </p:nvPicPr>
        <p:blipFill>
          <a:blip r:embed="rId6"/>
          <a:stretch>
            <a:fillRect/>
          </a:stretch>
        </p:blipFill>
        <p:spPr>
          <a:xfrm>
            <a:off x="595940" y="1936588"/>
            <a:ext cx="2537225" cy="2497581"/>
          </a:xfrm>
          <a:prstGeom prst="rect">
            <a:avLst/>
          </a:prstGeom>
        </p:spPr>
      </p:pic>
      <p:pic>
        <p:nvPicPr>
          <p:cNvPr id="8" name="Audio 7">
            <a:hlinkClick r:id="" action="ppaction://media"/>
            <a:extLst>
              <a:ext uri="{FF2B5EF4-FFF2-40B4-BE49-F238E27FC236}">
                <a16:creationId xmlns:a16="http://schemas.microsoft.com/office/drawing/2014/main" id="{B5CE1FF4-133A-49B6-A02B-A54757759745}"/>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702814964"/>
      </p:ext>
    </p:extLst>
  </p:cSld>
  <p:clrMapOvr>
    <a:masterClrMapping/>
  </p:clrMapOvr>
  <mc:AlternateContent xmlns:mc="http://schemas.openxmlformats.org/markup-compatibility/2006" xmlns:p14="http://schemas.microsoft.com/office/powerpoint/2010/main">
    <mc:Choice Requires="p14">
      <p:transition spd="slow" p14:dur="2000" advTm="15182"/>
    </mc:Choice>
    <mc:Fallback xmlns="">
      <p:transition spd="slow" advTm="15182"/>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808367" y="2791701"/>
            <a:ext cx="27857" cy="507121"/>
          </a:xfrm>
          <a:prstGeom prst="rect">
            <a:avLst/>
          </a:prstGeom>
          <a:solidFill>
            <a:srgbClr val="E5852D"/>
          </a:solidFill>
        </p:spPr>
      </p:sp>
      <p:sp>
        <p:nvSpPr>
          <p:cNvPr id="3" name="AutoShape 3"/>
          <p:cNvSpPr/>
          <p:nvPr/>
        </p:nvSpPr>
        <p:spPr>
          <a:xfrm>
            <a:off x="11808367" y="1827286"/>
            <a:ext cx="27857" cy="507121"/>
          </a:xfrm>
          <a:prstGeom prst="rect">
            <a:avLst/>
          </a:prstGeom>
          <a:solidFill>
            <a:srgbClr val="E5852D"/>
          </a:solidFill>
        </p:spPr>
      </p:sp>
      <p:sp>
        <p:nvSpPr>
          <p:cNvPr id="6" name="TextBox 6"/>
          <p:cNvSpPr txBox="1"/>
          <p:nvPr/>
        </p:nvSpPr>
        <p:spPr>
          <a:xfrm>
            <a:off x="1308538" y="2749669"/>
            <a:ext cx="8607972" cy="2308324"/>
          </a:xfrm>
          <a:prstGeom prst="rect">
            <a:avLst/>
          </a:prstGeom>
        </p:spPr>
        <p:txBody>
          <a:bodyPr wrap="square" lIns="0" tIns="0" rIns="0" bIns="0" rtlCol="0" anchor="t">
            <a:spAutoFit/>
          </a:bodyPr>
          <a:lstStyle/>
          <a:p>
            <a:pPr algn="just">
              <a:lnSpc>
                <a:spcPts val="4450"/>
              </a:lnSpc>
            </a:pPr>
            <a:r>
              <a:rPr lang="en-US" sz="3133" spc="94" dirty="0">
                <a:solidFill>
                  <a:srgbClr val="251E20"/>
                </a:solidFill>
                <a:latin typeface="Roboto"/>
              </a:rPr>
              <a:t>Es una </a:t>
            </a:r>
            <a:r>
              <a:rPr lang="en-US" sz="3133" spc="94" dirty="0" err="1">
                <a:solidFill>
                  <a:srgbClr val="251E20"/>
                </a:solidFill>
                <a:latin typeface="Roboto"/>
              </a:rPr>
              <a:t>herramienta</a:t>
            </a:r>
            <a:r>
              <a:rPr lang="en-US" sz="3133" spc="94" dirty="0">
                <a:solidFill>
                  <a:srgbClr val="251E20"/>
                </a:solidFill>
                <a:latin typeface="Roboto"/>
              </a:rPr>
              <a:t> de las </a:t>
            </a:r>
            <a:r>
              <a:rPr lang="en-US" sz="3133" spc="94" dirty="0" err="1">
                <a:solidFill>
                  <a:srgbClr val="251E20"/>
                </a:solidFill>
                <a:latin typeface="Roboto"/>
              </a:rPr>
              <a:t>escuelas</a:t>
            </a:r>
            <a:r>
              <a:rPr lang="en-US" sz="3133" spc="94" dirty="0">
                <a:solidFill>
                  <a:srgbClr val="251E20"/>
                </a:solidFill>
                <a:latin typeface="Roboto"/>
              </a:rPr>
              <a:t> para </a:t>
            </a:r>
            <a:r>
              <a:rPr lang="en-US" sz="3133" spc="94" dirty="0" err="1">
                <a:solidFill>
                  <a:srgbClr val="251E20"/>
                </a:solidFill>
                <a:latin typeface="Roboto"/>
              </a:rPr>
              <a:t>construir</a:t>
            </a:r>
            <a:r>
              <a:rPr lang="en-US" sz="3133" spc="94" dirty="0">
                <a:solidFill>
                  <a:srgbClr val="251E20"/>
                </a:solidFill>
                <a:latin typeface="Roboto"/>
              </a:rPr>
              <a:t> </a:t>
            </a:r>
            <a:r>
              <a:rPr lang="en-US" sz="3133" b="1" spc="94" dirty="0" err="1">
                <a:solidFill>
                  <a:srgbClr val="251E20"/>
                </a:solidFill>
                <a:latin typeface="Roboto"/>
              </a:rPr>
              <a:t>entornos</a:t>
            </a:r>
            <a:r>
              <a:rPr lang="en-US" sz="3133" b="1" spc="94" dirty="0">
                <a:solidFill>
                  <a:srgbClr val="251E20"/>
                </a:solidFill>
                <a:latin typeface="Roboto"/>
              </a:rPr>
              <a:t> </a:t>
            </a:r>
            <a:r>
              <a:rPr lang="en-US" sz="3133" b="1" spc="94" dirty="0" err="1">
                <a:solidFill>
                  <a:srgbClr val="251E20"/>
                </a:solidFill>
                <a:latin typeface="Roboto"/>
              </a:rPr>
              <a:t>escolares</a:t>
            </a:r>
            <a:r>
              <a:rPr lang="en-US" sz="3133" b="1" spc="94" dirty="0">
                <a:solidFill>
                  <a:srgbClr val="251E20"/>
                </a:solidFill>
                <a:latin typeface="Roboto"/>
              </a:rPr>
              <a:t> </a:t>
            </a:r>
            <a:r>
              <a:rPr lang="en-US" sz="3133" b="1" spc="94" dirty="0" err="1">
                <a:solidFill>
                  <a:srgbClr val="251E20"/>
                </a:solidFill>
                <a:latin typeface="Roboto"/>
              </a:rPr>
              <a:t>seguros</a:t>
            </a:r>
            <a:r>
              <a:rPr lang="en-US" sz="3133" spc="94" dirty="0">
                <a:solidFill>
                  <a:srgbClr val="251E20"/>
                </a:solidFill>
                <a:latin typeface="Roboto"/>
              </a:rPr>
              <a:t>, con </a:t>
            </a:r>
            <a:r>
              <a:rPr lang="en-US" sz="3133" spc="94" dirty="0" err="1">
                <a:solidFill>
                  <a:srgbClr val="251E20"/>
                </a:solidFill>
                <a:latin typeface="Roboto"/>
              </a:rPr>
              <a:t>apego</a:t>
            </a:r>
            <a:r>
              <a:rPr lang="en-US" sz="3133" spc="94" dirty="0">
                <a:solidFill>
                  <a:srgbClr val="251E20"/>
                </a:solidFill>
                <a:latin typeface="Roboto"/>
              </a:rPr>
              <a:t> a los derechos de las </a:t>
            </a:r>
            <a:r>
              <a:rPr lang="en-US" sz="3133" spc="94" dirty="0" err="1">
                <a:solidFill>
                  <a:srgbClr val="251E20"/>
                </a:solidFill>
                <a:latin typeface="Roboto"/>
              </a:rPr>
              <a:t>niñas</a:t>
            </a:r>
            <a:r>
              <a:rPr lang="en-US" sz="3133" spc="94" dirty="0">
                <a:solidFill>
                  <a:srgbClr val="251E20"/>
                </a:solidFill>
                <a:latin typeface="Roboto"/>
              </a:rPr>
              <a:t>, </a:t>
            </a:r>
            <a:r>
              <a:rPr lang="en-US" sz="3133" spc="94" dirty="0" err="1">
                <a:solidFill>
                  <a:srgbClr val="251E20"/>
                </a:solidFill>
                <a:latin typeface="Roboto"/>
              </a:rPr>
              <a:t>niños</a:t>
            </a:r>
            <a:r>
              <a:rPr lang="en-US" sz="3133" spc="94" dirty="0">
                <a:solidFill>
                  <a:srgbClr val="251E20"/>
                </a:solidFill>
                <a:latin typeface="Roboto"/>
              </a:rPr>
              <a:t> y </a:t>
            </a:r>
            <a:r>
              <a:rPr lang="en-US" sz="3133" spc="94" dirty="0" err="1" smtClean="0">
                <a:solidFill>
                  <a:srgbClr val="251E20"/>
                </a:solidFill>
                <a:latin typeface="Roboto"/>
              </a:rPr>
              <a:t>adolescentes</a:t>
            </a:r>
            <a:r>
              <a:rPr lang="en-US" sz="3133" spc="94" dirty="0" smtClean="0">
                <a:solidFill>
                  <a:srgbClr val="251E20"/>
                </a:solidFill>
                <a:latin typeface="Roboto"/>
              </a:rPr>
              <a:t>.</a:t>
            </a:r>
            <a:endParaRPr lang="en-US" sz="3133" spc="94" dirty="0">
              <a:solidFill>
                <a:srgbClr val="251E20"/>
              </a:solidFill>
              <a:latin typeface="Roboto"/>
            </a:endParaRPr>
          </a:p>
        </p:txBody>
      </p:sp>
      <p:sp>
        <p:nvSpPr>
          <p:cNvPr id="8" name="AutoShape 8"/>
          <p:cNvSpPr/>
          <p:nvPr/>
        </p:nvSpPr>
        <p:spPr>
          <a:xfrm>
            <a:off x="11506200" y="4142958"/>
            <a:ext cx="939800" cy="852157"/>
          </a:xfrm>
          <a:prstGeom prst="rect">
            <a:avLst/>
          </a:prstGeom>
          <a:solidFill>
            <a:srgbClr val="26531A"/>
          </a:solidFill>
        </p:spPr>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2471"/>
    </mc:Choice>
    <mc:Fallback xmlns="">
      <p:transition spd="slow" advTm="2247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468140240"/>
              </p:ext>
            </p:extLst>
          </p:nvPr>
        </p:nvGraphicFramePr>
        <p:xfrm>
          <a:off x="1954926" y="734961"/>
          <a:ext cx="4256688" cy="6001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6467898" y="-50780"/>
            <a:ext cx="5407572" cy="4031873"/>
          </a:xfrm>
          <a:prstGeom prst="rect">
            <a:avLst/>
          </a:prstGeom>
          <a:noFill/>
        </p:spPr>
        <p:txBody>
          <a:bodyPr wrap="square" rtlCol="0">
            <a:spAutoFit/>
          </a:bodyPr>
          <a:lstStyle/>
          <a:p>
            <a:endParaRPr lang="es-ES" sz="1600" b="1" dirty="0" smtClean="0">
              <a:latin typeface="Roboto"/>
            </a:endParaRPr>
          </a:p>
          <a:p>
            <a:endParaRPr lang="es-ES" sz="1600" b="1" dirty="0" smtClean="0">
              <a:latin typeface="Roboto"/>
            </a:endParaRPr>
          </a:p>
          <a:p>
            <a:endParaRPr lang="es-ES" sz="1400" b="1" dirty="0" smtClean="0">
              <a:latin typeface="Roboto"/>
            </a:endParaRPr>
          </a:p>
          <a:p>
            <a:r>
              <a:rPr lang="es-ES" sz="1200" b="1" dirty="0" smtClean="0">
                <a:latin typeface="Roboto"/>
              </a:rPr>
              <a:t>  </a:t>
            </a:r>
          </a:p>
          <a:p>
            <a:pPr algn="just"/>
            <a:endParaRPr lang="es-ES" sz="1600" dirty="0" smtClean="0">
              <a:latin typeface="Roboto"/>
            </a:endParaRPr>
          </a:p>
          <a:p>
            <a:pPr algn="just"/>
            <a:endParaRPr lang="es-ES" sz="1400" b="1" dirty="0" smtClean="0">
              <a:latin typeface="Roboto"/>
            </a:endParaRPr>
          </a:p>
          <a:p>
            <a:pPr algn="just"/>
            <a:r>
              <a:rPr lang="es-ES" sz="1400" b="1" dirty="0">
                <a:latin typeface="Roboto"/>
              </a:rPr>
              <a:t> </a:t>
            </a:r>
            <a:endParaRPr lang="es-ES" sz="1400" dirty="0" smtClean="0">
              <a:latin typeface="Roboto"/>
            </a:endParaRPr>
          </a:p>
          <a:p>
            <a:pPr algn="just"/>
            <a:r>
              <a:rPr lang="es-ES" sz="1400" b="1" dirty="0" smtClean="0">
                <a:latin typeface="Roboto"/>
              </a:rPr>
              <a:t> </a:t>
            </a:r>
          </a:p>
          <a:p>
            <a:pPr algn="just"/>
            <a:endParaRPr lang="es-ES" sz="1400" b="1" dirty="0">
              <a:latin typeface="Roboto"/>
            </a:endParaRPr>
          </a:p>
          <a:p>
            <a:pPr algn="just"/>
            <a:endParaRPr lang="es-ES" sz="1400" b="1" dirty="0" smtClean="0">
              <a:latin typeface="Roboto"/>
            </a:endParaRPr>
          </a:p>
          <a:p>
            <a:pPr algn="just"/>
            <a:endParaRPr lang="es-ES" sz="1400" b="1" dirty="0">
              <a:latin typeface="Roboto"/>
            </a:endParaRPr>
          </a:p>
          <a:p>
            <a:pPr algn="just"/>
            <a:endParaRPr lang="es-ES" sz="1400" b="1" dirty="0" smtClean="0">
              <a:latin typeface="Roboto"/>
            </a:endParaRPr>
          </a:p>
          <a:p>
            <a:pPr algn="just"/>
            <a:endParaRPr lang="es-ES" sz="1400" b="1" dirty="0">
              <a:latin typeface="Roboto"/>
            </a:endParaRPr>
          </a:p>
          <a:p>
            <a:pPr algn="just"/>
            <a:endParaRPr lang="es-ES" sz="1400" b="1" dirty="0" smtClean="0">
              <a:latin typeface="Roboto"/>
            </a:endParaRPr>
          </a:p>
          <a:p>
            <a:pPr algn="just"/>
            <a:endParaRPr lang="es-ES" sz="1400" b="1" dirty="0">
              <a:latin typeface="Roboto"/>
            </a:endParaRPr>
          </a:p>
          <a:p>
            <a:pPr algn="just"/>
            <a:endParaRPr lang="es-ES" sz="1400" b="1" dirty="0" smtClean="0">
              <a:latin typeface="Roboto"/>
            </a:endParaRPr>
          </a:p>
          <a:p>
            <a:pPr algn="just"/>
            <a:r>
              <a:rPr lang="es-ES" sz="1400" dirty="0" smtClean="0">
                <a:latin typeface="Roboto"/>
              </a:rPr>
              <a:t> </a:t>
            </a:r>
          </a:p>
          <a:p>
            <a:pPr algn="just"/>
            <a:r>
              <a:rPr lang="es-ES" sz="1400" b="1" dirty="0">
                <a:latin typeface="Roboto"/>
              </a:rPr>
              <a:t> </a:t>
            </a:r>
            <a:endParaRPr lang="es-ES" sz="1200" b="1" dirty="0" smtClean="0">
              <a:latin typeface="Roboto"/>
            </a:endParaRPr>
          </a:p>
        </p:txBody>
      </p:sp>
      <p:sp>
        <p:nvSpPr>
          <p:cNvPr id="7" name="TextBox 5"/>
          <p:cNvSpPr txBox="1"/>
          <p:nvPr/>
        </p:nvSpPr>
        <p:spPr>
          <a:xfrm rot="16200000">
            <a:off x="-1081978" y="2906276"/>
            <a:ext cx="4842700" cy="1231106"/>
          </a:xfrm>
          <a:prstGeom prst="rect">
            <a:avLst/>
          </a:prstGeom>
        </p:spPr>
        <p:txBody>
          <a:bodyPr lIns="0" tIns="0" rIns="0" bIns="0" rtlCol="0" anchor="t">
            <a:spAutoFit/>
          </a:bodyPr>
          <a:lstStyle/>
          <a:p>
            <a:pPr algn="ctr">
              <a:lnSpc>
                <a:spcPts val="4785"/>
              </a:lnSpc>
            </a:pPr>
            <a:r>
              <a:rPr lang="en-US" sz="4350" b="1" spc="87" dirty="0">
                <a:solidFill>
                  <a:srgbClr val="251E20"/>
                </a:solidFill>
                <a:latin typeface="Roboto Bold"/>
              </a:rPr>
              <a:t>CONTENIDO DEL PROTOCOLO</a:t>
            </a:r>
          </a:p>
        </p:txBody>
      </p:sp>
      <p:sp>
        <p:nvSpPr>
          <p:cNvPr id="10" name="Rectángulo redondeado 9"/>
          <p:cNvSpPr/>
          <p:nvPr/>
        </p:nvSpPr>
        <p:spPr>
          <a:xfrm>
            <a:off x="6468261" y="733439"/>
            <a:ext cx="4890977" cy="82487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redondeado 10"/>
          <p:cNvSpPr/>
          <p:nvPr/>
        </p:nvSpPr>
        <p:spPr>
          <a:xfrm>
            <a:off x="6468261" y="1905067"/>
            <a:ext cx="5353311" cy="830489"/>
          </a:xfrm>
          <a:prstGeom prst="roundRect">
            <a:avLst/>
          </a:prstGeom>
          <a:noFill/>
          <a:ln>
            <a:solidFill>
              <a:srgbClr val="A5C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redondeado 11"/>
          <p:cNvSpPr/>
          <p:nvPr/>
        </p:nvSpPr>
        <p:spPr>
          <a:xfrm>
            <a:off x="6467898" y="3101517"/>
            <a:ext cx="5353311" cy="830998"/>
          </a:xfrm>
          <a:prstGeom prst="roundRect">
            <a:avLst/>
          </a:prstGeom>
          <a:noFill/>
          <a:ln>
            <a:solidFill>
              <a:srgbClr val="A5C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redondeado 12"/>
          <p:cNvSpPr/>
          <p:nvPr/>
        </p:nvSpPr>
        <p:spPr>
          <a:xfrm>
            <a:off x="6427569" y="4068341"/>
            <a:ext cx="5353308" cy="137975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redondeado 13"/>
          <p:cNvSpPr/>
          <p:nvPr/>
        </p:nvSpPr>
        <p:spPr>
          <a:xfrm>
            <a:off x="6421181" y="5569311"/>
            <a:ext cx="5380444" cy="86123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14"/>
          <p:cNvSpPr/>
          <p:nvPr/>
        </p:nvSpPr>
        <p:spPr>
          <a:xfrm>
            <a:off x="6549658" y="5743806"/>
            <a:ext cx="4923541" cy="461665"/>
          </a:xfrm>
          <a:prstGeom prst="rect">
            <a:avLst/>
          </a:prstGeom>
        </p:spPr>
        <p:txBody>
          <a:bodyPr wrap="square">
            <a:spAutoFit/>
          </a:bodyPr>
          <a:lstStyle/>
          <a:p>
            <a:pPr algn="just"/>
            <a:r>
              <a:rPr lang="es-ES" sz="1200" b="1" dirty="0">
                <a:latin typeface="Roboto"/>
              </a:rPr>
              <a:t>Primero. </a:t>
            </a:r>
            <a:r>
              <a:rPr lang="es-ES" sz="1200" dirty="0">
                <a:latin typeface="Roboto"/>
              </a:rPr>
              <a:t>Comité para caso de emergencia.</a:t>
            </a:r>
          </a:p>
          <a:p>
            <a:pPr algn="just"/>
            <a:r>
              <a:rPr lang="es-ES" sz="1200" b="1" dirty="0">
                <a:latin typeface="Roboto"/>
              </a:rPr>
              <a:t>Segundo.  </a:t>
            </a:r>
            <a:r>
              <a:rPr lang="es-ES" sz="1200" dirty="0">
                <a:latin typeface="Roboto"/>
              </a:rPr>
              <a:t>Consejos de participación escolar.</a:t>
            </a:r>
            <a:endParaRPr lang="en-US" sz="1200" dirty="0">
              <a:latin typeface="Roboto"/>
            </a:endParaRPr>
          </a:p>
        </p:txBody>
      </p:sp>
      <p:sp>
        <p:nvSpPr>
          <p:cNvPr id="16" name="CuadroTexto 15"/>
          <p:cNvSpPr txBox="1"/>
          <p:nvPr/>
        </p:nvSpPr>
        <p:spPr>
          <a:xfrm>
            <a:off x="6454697" y="2020030"/>
            <a:ext cx="5326179" cy="830997"/>
          </a:xfrm>
          <a:prstGeom prst="rect">
            <a:avLst/>
          </a:prstGeom>
          <a:noFill/>
        </p:spPr>
        <p:txBody>
          <a:bodyPr wrap="square" rtlCol="0">
            <a:spAutoFit/>
          </a:bodyPr>
          <a:lstStyle/>
          <a:p>
            <a:pPr algn="just"/>
            <a:r>
              <a:rPr lang="es-ES" sz="1200" b="1" dirty="0" smtClean="0">
                <a:latin typeface="Roboto"/>
              </a:rPr>
              <a:t> Primero</a:t>
            </a:r>
            <a:r>
              <a:rPr lang="es-ES" sz="1200" b="1" dirty="0">
                <a:latin typeface="Roboto"/>
              </a:rPr>
              <a:t>.</a:t>
            </a:r>
            <a:r>
              <a:rPr lang="es-ES" sz="1200" dirty="0">
                <a:latin typeface="Roboto"/>
              </a:rPr>
              <a:t> Derechos y obligaciones de los padres de familia.</a:t>
            </a:r>
          </a:p>
          <a:p>
            <a:pPr algn="just"/>
            <a:r>
              <a:rPr lang="es-ES" sz="1200" b="1" dirty="0">
                <a:latin typeface="Roboto"/>
              </a:rPr>
              <a:t> Segundo. </a:t>
            </a:r>
            <a:r>
              <a:rPr lang="es-ES" sz="1200" dirty="0">
                <a:latin typeface="Roboto"/>
              </a:rPr>
              <a:t>Derechos y obligaciones del personal de la institución educativa</a:t>
            </a:r>
            <a:r>
              <a:rPr lang="es-ES" sz="1200" dirty="0" smtClean="0">
                <a:latin typeface="Roboto"/>
              </a:rPr>
              <a:t>.</a:t>
            </a:r>
            <a:endParaRPr lang="es-ES" sz="1200" dirty="0">
              <a:latin typeface="Roboto"/>
            </a:endParaRPr>
          </a:p>
          <a:p>
            <a:pPr algn="just"/>
            <a:r>
              <a:rPr lang="es-ES" sz="1200" b="1" dirty="0" smtClean="0">
                <a:latin typeface="Roboto"/>
              </a:rPr>
              <a:t> </a:t>
            </a:r>
            <a:r>
              <a:rPr lang="es-ES" sz="1200" b="1" dirty="0">
                <a:latin typeface="Roboto"/>
              </a:rPr>
              <a:t>Tercero.</a:t>
            </a:r>
            <a:r>
              <a:rPr lang="es-ES" sz="1200" dirty="0">
                <a:latin typeface="Roboto"/>
              </a:rPr>
              <a:t> Derechos y obligaciones del alumnado</a:t>
            </a:r>
            <a:r>
              <a:rPr lang="es-ES" sz="1200" dirty="0" smtClean="0">
                <a:latin typeface="Roboto"/>
              </a:rPr>
              <a:t>.</a:t>
            </a:r>
          </a:p>
          <a:p>
            <a:pPr algn="just"/>
            <a:endParaRPr lang="es-ES" sz="1200" dirty="0">
              <a:latin typeface="Roboto"/>
            </a:endParaRPr>
          </a:p>
        </p:txBody>
      </p:sp>
      <p:sp>
        <p:nvSpPr>
          <p:cNvPr id="17" name="CuadroTexto 16"/>
          <p:cNvSpPr txBox="1"/>
          <p:nvPr/>
        </p:nvSpPr>
        <p:spPr>
          <a:xfrm>
            <a:off x="6413999" y="734961"/>
            <a:ext cx="4519938" cy="830997"/>
          </a:xfrm>
          <a:prstGeom prst="rect">
            <a:avLst/>
          </a:prstGeom>
          <a:noFill/>
        </p:spPr>
        <p:txBody>
          <a:bodyPr wrap="square" rtlCol="0">
            <a:spAutoFit/>
          </a:bodyPr>
          <a:lstStyle/>
          <a:p>
            <a:r>
              <a:rPr lang="es-ES" sz="1200" b="1" dirty="0">
                <a:latin typeface="Roboto"/>
              </a:rPr>
              <a:t> </a:t>
            </a:r>
            <a:r>
              <a:rPr lang="es-ES" sz="1200" b="1" dirty="0" smtClean="0">
                <a:latin typeface="Roboto"/>
              </a:rPr>
              <a:t> Primero</a:t>
            </a:r>
            <a:r>
              <a:rPr lang="es-ES" sz="1200" b="1" dirty="0">
                <a:latin typeface="Roboto"/>
              </a:rPr>
              <a:t>.</a:t>
            </a:r>
            <a:r>
              <a:rPr lang="es-ES" sz="1200" dirty="0">
                <a:latin typeface="Roboto"/>
              </a:rPr>
              <a:t> Introducción.</a:t>
            </a:r>
          </a:p>
          <a:p>
            <a:r>
              <a:rPr lang="es-ES" sz="1200" b="1" dirty="0">
                <a:latin typeface="Roboto"/>
              </a:rPr>
              <a:t>  Segundo. </a:t>
            </a:r>
            <a:r>
              <a:rPr lang="es-ES" sz="1200" dirty="0">
                <a:latin typeface="Roboto"/>
              </a:rPr>
              <a:t>Del objeto del protocolo.</a:t>
            </a:r>
          </a:p>
          <a:p>
            <a:r>
              <a:rPr lang="es-ES" sz="1200" b="1" dirty="0">
                <a:latin typeface="Roboto"/>
              </a:rPr>
              <a:t>  Tercero.</a:t>
            </a:r>
            <a:r>
              <a:rPr lang="es-ES" sz="1200" dirty="0">
                <a:latin typeface="Roboto"/>
              </a:rPr>
              <a:t> De su aplicación.</a:t>
            </a:r>
          </a:p>
          <a:p>
            <a:r>
              <a:rPr lang="es-ES" sz="1200" b="1" dirty="0">
                <a:latin typeface="Roboto"/>
              </a:rPr>
              <a:t>  Cuarto.</a:t>
            </a:r>
            <a:r>
              <a:rPr lang="es-ES" sz="1200" dirty="0">
                <a:latin typeface="Roboto"/>
              </a:rPr>
              <a:t> Glosario.</a:t>
            </a:r>
            <a:endParaRPr lang="en-US" sz="1200" dirty="0"/>
          </a:p>
        </p:txBody>
      </p:sp>
      <p:sp>
        <p:nvSpPr>
          <p:cNvPr id="18" name="CuadroTexto 17"/>
          <p:cNvSpPr txBox="1"/>
          <p:nvPr/>
        </p:nvSpPr>
        <p:spPr>
          <a:xfrm>
            <a:off x="6549658" y="3101517"/>
            <a:ext cx="5312612" cy="830997"/>
          </a:xfrm>
          <a:prstGeom prst="rect">
            <a:avLst/>
          </a:prstGeom>
          <a:noFill/>
        </p:spPr>
        <p:txBody>
          <a:bodyPr wrap="square" rtlCol="0">
            <a:spAutoFit/>
          </a:bodyPr>
          <a:lstStyle/>
          <a:p>
            <a:pPr algn="just"/>
            <a:r>
              <a:rPr lang="es-ES" sz="1200" b="1" dirty="0">
                <a:latin typeface="Roboto"/>
              </a:rPr>
              <a:t>Primero.</a:t>
            </a:r>
            <a:r>
              <a:rPr lang="es-ES" sz="1200" dirty="0">
                <a:latin typeface="Roboto"/>
              </a:rPr>
              <a:t> Acciones formativas para la comunidad educativa para prevenir riesgos y salvaguardar la integridad del alumnado.</a:t>
            </a:r>
          </a:p>
          <a:p>
            <a:pPr algn="just"/>
            <a:r>
              <a:rPr lang="es-ES" sz="1200" b="1" dirty="0" smtClean="0">
                <a:latin typeface="Roboto"/>
              </a:rPr>
              <a:t>Segundo</a:t>
            </a:r>
            <a:r>
              <a:rPr lang="es-ES" sz="1200" b="1" dirty="0">
                <a:latin typeface="Roboto"/>
              </a:rPr>
              <a:t>. </a:t>
            </a:r>
            <a:r>
              <a:rPr lang="es-ES" sz="1200" dirty="0">
                <a:latin typeface="Roboto"/>
              </a:rPr>
              <a:t>Mecanismos generales de seguridad para la comunidad educativa. </a:t>
            </a:r>
          </a:p>
        </p:txBody>
      </p:sp>
      <p:sp>
        <p:nvSpPr>
          <p:cNvPr id="19" name="CuadroTexto 18"/>
          <p:cNvSpPr txBox="1"/>
          <p:nvPr/>
        </p:nvSpPr>
        <p:spPr>
          <a:xfrm>
            <a:off x="3505080" y="364107"/>
            <a:ext cx="1513488" cy="369332"/>
          </a:xfrm>
          <a:prstGeom prst="rect">
            <a:avLst/>
          </a:prstGeom>
          <a:noFill/>
        </p:spPr>
        <p:txBody>
          <a:bodyPr wrap="square" rtlCol="0">
            <a:spAutoFit/>
          </a:bodyPr>
          <a:lstStyle/>
          <a:p>
            <a:r>
              <a:rPr lang="es-ES" b="1" dirty="0" smtClean="0">
                <a:latin typeface="Roboto" panose="02000000000000000000"/>
              </a:rPr>
              <a:t>TÍTULOS: 5</a:t>
            </a:r>
            <a:endParaRPr lang="en-US" b="1" dirty="0">
              <a:latin typeface="Roboto" panose="02000000000000000000"/>
            </a:endParaRPr>
          </a:p>
        </p:txBody>
      </p:sp>
      <p:sp>
        <p:nvSpPr>
          <p:cNvPr id="20" name="CuadroTexto 19"/>
          <p:cNvSpPr txBox="1"/>
          <p:nvPr/>
        </p:nvSpPr>
        <p:spPr>
          <a:xfrm>
            <a:off x="7917223" y="285394"/>
            <a:ext cx="2460153" cy="369332"/>
          </a:xfrm>
          <a:prstGeom prst="rect">
            <a:avLst/>
          </a:prstGeom>
          <a:noFill/>
        </p:spPr>
        <p:txBody>
          <a:bodyPr wrap="square" rtlCol="0">
            <a:spAutoFit/>
          </a:bodyPr>
          <a:lstStyle/>
          <a:p>
            <a:r>
              <a:rPr lang="es-ES" b="1" dirty="0" smtClean="0">
                <a:latin typeface="Roboto" panose="02000000000000000000"/>
              </a:rPr>
              <a:t>CAPÍTULOS: 12</a:t>
            </a:r>
            <a:endParaRPr lang="en-US" b="1" dirty="0">
              <a:latin typeface="Roboto" panose="02000000000000000000"/>
            </a:endParaRPr>
          </a:p>
        </p:txBody>
      </p:sp>
      <p:sp>
        <p:nvSpPr>
          <p:cNvPr id="2" name="CuadroTexto 1"/>
          <p:cNvSpPr txBox="1"/>
          <p:nvPr/>
        </p:nvSpPr>
        <p:spPr>
          <a:xfrm>
            <a:off x="6549658" y="4086651"/>
            <a:ext cx="4848727" cy="1384995"/>
          </a:xfrm>
          <a:prstGeom prst="rect">
            <a:avLst/>
          </a:prstGeom>
          <a:noFill/>
        </p:spPr>
        <p:txBody>
          <a:bodyPr wrap="square" rtlCol="0">
            <a:spAutoFit/>
          </a:bodyPr>
          <a:lstStyle/>
          <a:p>
            <a:pPr algn="just"/>
            <a:r>
              <a:rPr lang="es-ES" sz="1200" b="1" dirty="0">
                <a:latin typeface="Roboto"/>
              </a:rPr>
              <a:t>Único.</a:t>
            </a:r>
            <a:r>
              <a:rPr lang="es-ES" sz="1200" dirty="0">
                <a:latin typeface="Roboto"/>
              </a:rPr>
              <a:t> Actuación por parte de los docentes y directivos.</a:t>
            </a:r>
          </a:p>
          <a:p>
            <a:pPr algn="just"/>
            <a:r>
              <a:rPr lang="es-ES" sz="1200" b="1" dirty="0">
                <a:latin typeface="Roboto"/>
              </a:rPr>
              <a:t>         Secciones: </a:t>
            </a:r>
          </a:p>
          <a:p>
            <a:pPr algn="just"/>
            <a:r>
              <a:rPr lang="es-ES" sz="1200" dirty="0">
                <a:latin typeface="Roboto"/>
              </a:rPr>
              <a:t>                Primera.- Riesgos de origen Natural o Humano</a:t>
            </a:r>
          </a:p>
          <a:p>
            <a:pPr algn="just"/>
            <a:r>
              <a:rPr lang="es-ES" sz="1200" dirty="0">
                <a:latin typeface="Roboto"/>
              </a:rPr>
              <a:t>                Segunda.- Riesgos contra la integridad física y sexual</a:t>
            </a:r>
          </a:p>
          <a:p>
            <a:pPr algn="just"/>
            <a:r>
              <a:rPr lang="es-ES" sz="1200" dirty="0">
                <a:latin typeface="Roboto"/>
              </a:rPr>
              <a:t>                Tercera.-Riegos para la Salud </a:t>
            </a:r>
          </a:p>
          <a:p>
            <a:pPr algn="just"/>
            <a:r>
              <a:rPr lang="es-ES" sz="1200" dirty="0">
                <a:latin typeface="Roboto"/>
              </a:rPr>
              <a:t>                Cuarta.- Riesgos en la Seguridad</a:t>
            </a:r>
          </a:p>
          <a:p>
            <a:pPr algn="just"/>
            <a:r>
              <a:rPr lang="es-ES" sz="1200" dirty="0">
                <a:latin typeface="Roboto"/>
              </a:rPr>
              <a:t>                Quinta.-  Situaciones de pérdida emocional  </a:t>
            </a:r>
            <a:endParaRPr lang="es-ES" sz="1200" b="1" dirty="0">
              <a:latin typeface="Roboto"/>
            </a:endParaRPr>
          </a:p>
        </p:txBody>
      </p:sp>
    </p:spTree>
    <p:extLst>
      <p:ext uri="{BB962C8B-B14F-4D97-AF65-F5344CB8AC3E}">
        <p14:creationId xmlns:p14="http://schemas.microsoft.com/office/powerpoint/2010/main" val="397425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808367" y="2791701"/>
            <a:ext cx="27857" cy="507121"/>
          </a:xfrm>
          <a:prstGeom prst="rect">
            <a:avLst/>
          </a:prstGeom>
          <a:solidFill>
            <a:srgbClr val="79A24D"/>
          </a:solidFill>
        </p:spPr>
      </p:sp>
      <p:sp>
        <p:nvSpPr>
          <p:cNvPr id="3" name="AutoShape 3"/>
          <p:cNvSpPr/>
          <p:nvPr/>
        </p:nvSpPr>
        <p:spPr>
          <a:xfrm>
            <a:off x="11808367" y="1827286"/>
            <a:ext cx="27857" cy="507121"/>
          </a:xfrm>
          <a:prstGeom prst="rect">
            <a:avLst/>
          </a:prstGeom>
          <a:solidFill>
            <a:srgbClr val="79A24D"/>
          </a:solidFill>
        </p:spPr>
      </p:sp>
      <p:grpSp>
        <p:nvGrpSpPr>
          <p:cNvPr id="9" name="Grupo 8">
            <a:extLst>
              <a:ext uri="{FF2B5EF4-FFF2-40B4-BE49-F238E27FC236}">
                <a16:creationId xmlns:a16="http://schemas.microsoft.com/office/drawing/2014/main" id="{1FCC899D-3557-4F11-B72E-724DC8A1F306}"/>
              </a:ext>
            </a:extLst>
          </p:cNvPr>
          <p:cNvGrpSpPr/>
          <p:nvPr/>
        </p:nvGrpSpPr>
        <p:grpSpPr>
          <a:xfrm>
            <a:off x="6143559" y="685800"/>
            <a:ext cx="239304" cy="5486400"/>
            <a:chOff x="6143559" y="685800"/>
            <a:chExt cx="239304" cy="5486400"/>
          </a:xfrm>
        </p:grpSpPr>
        <p:sp>
          <p:nvSpPr>
            <p:cNvPr id="4" name="AutoShape 4"/>
            <p:cNvSpPr/>
            <p:nvPr/>
          </p:nvSpPr>
          <p:spPr>
            <a:xfrm>
              <a:off x="6244545" y="685800"/>
              <a:ext cx="37332" cy="5486400"/>
            </a:xfrm>
            <a:prstGeom prst="rect">
              <a:avLst/>
            </a:prstGeom>
            <a:solidFill>
              <a:srgbClr val="CEA7D9"/>
            </a:solidFill>
          </p:spPr>
        </p:sp>
        <p:sp>
          <p:nvSpPr>
            <p:cNvPr id="5" name="AutoShape 5"/>
            <p:cNvSpPr/>
            <p:nvPr/>
          </p:nvSpPr>
          <p:spPr>
            <a:xfrm>
              <a:off x="6143559" y="1341162"/>
              <a:ext cx="239304" cy="229766"/>
            </a:xfrm>
            <a:prstGeom prst="rect">
              <a:avLst/>
            </a:prstGeom>
            <a:solidFill>
              <a:srgbClr val="CEA7D9"/>
            </a:solidFill>
          </p:spPr>
        </p:sp>
        <p:sp>
          <p:nvSpPr>
            <p:cNvPr id="6" name="AutoShape 6"/>
            <p:cNvSpPr/>
            <p:nvPr/>
          </p:nvSpPr>
          <p:spPr>
            <a:xfrm>
              <a:off x="6143559" y="3314118"/>
              <a:ext cx="239304" cy="229766"/>
            </a:xfrm>
            <a:prstGeom prst="rect">
              <a:avLst/>
            </a:prstGeom>
            <a:solidFill>
              <a:srgbClr val="CEA7D9"/>
            </a:solidFill>
          </p:spPr>
        </p:sp>
        <p:sp>
          <p:nvSpPr>
            <p:cNvPr id="7" name="AutoShape 7"/>
            <p:cNvSpPr/>
            <p:nvPr/>
          </p:nvSpPr>
          <p:spPr>
            <a:xfrm>
              <a:off x="6143559" y="5270986"/>
              <a:ext cx="239304" cy="229766"/>
            </a:xfrm>
            <a:prstGeom prst="rect">
              <a:avLst/>
            </a:prstGeom>
            <a:solidFill>
              <a:srgbClr val="CEA7D9"/>
            </a:solidFill>
          </p:spPr>
        </p:sp>
      </p:grpSp>
      <p:sp>
        <p:nvSpPr>
          <p:cNvPr id="8" name="AutoShape 8"/>
          <p:cNvSpPr/>
          <p:nvPr/>
        </p:nvSpPr>
        <p:spPr>
          <a:xfrm>
            <a:off x="11688945" y="5461000"/>
            <a:ext cx="152400" cy="2794000"/>
          </a:xfrm>
          <a:prstGeom prst="rect">
            <a:avLst/>
          </a:prstGeom>
          <a:solidFill>
            <a:srgbClr val="E5852D"/>
          </a:solidFill>
        </p:spPr>
      </p:sp>
      <p:sp>
        <p:nvSpPr>
          <p:cNvPr id="10" name="TextBox 10"/>
          <p:cNvSpPr txBox="1"/>
          <p:nvPr/>
        </p:nvSpPr>
        <p:spPr>
          <a:xfrm>
            <a:off x="617069" y="2986979"/>
            <a:ext cx="5106809" cy="702372"/>
          </a:xfrm>
          <a:prstGeom prst="rect">
            <a:avLst/>
          </a:prstGeom>
        </p:spPr>
        <p:txBody>
          <a:bodyPr lIns="0" tIns="0" rIns="0" bIns="0" rtlCol="0" anchor="t">
            <a:spAutoFit/>
          </a:bodyPr>
          <a:lstStyle/>
          <a:p>
            <a:pPr algn="ctr">
              <a:lnSpc>
                <a:spcPts val="5280"/>
              </a:lnSpc>
            </a:pPr>
            <a:r>
              <a:rPr lang="es-ES" sz="6600" spc="96" dirty="0" smtClean="0">
                <a:solidFill>
                  <a:srgbClr val="251E20"/>
                </a:solidFill>
                <a:latin typeface="Roboto Bold"/>
              </a:rPr>
              <a:t>ACCIONES</a:t>
            </a:r>
            <a:endParaRPr lang="en-US" sz="6600" spc="96" dirty="0">
              <a:solidFill>
                <a:srgbClr val="251E20"/>
              </a:solidFill>
              <a:latin typeface="Roboto Bold"/>
            </a:endParaRPr>
          </a:p>
        </p:txBody>
      </p:sp>
      <p:sp>
        <p:nvSpPr>
          <p:cNvPr id="11" name="TextBox 11"/>
          <p:cNvSpPr txBox="1"/>
          <p:nvPr/>
        </p:nvSpPr>
        <p:spPr>
          <a:xfrm>
            <a:off x="11593894" y="698500"/>
            <a:ext cx="342503" cy="262892"/>
          </a:xfrm>
          <a:prstGeom prst="rect">
            <a:avLst/>
          </a:prstGeom>
        </p:spPr>
        <p:txBody>
          <a:bodyPr lIns="0" tIns="0" rIns="0" bIns="0" rtlCol="0" anchor="t">
            <a:spAutoFit/>
          </a:bodyPr>
          <a:lstStyle/>
          <a:p>
            <a:pPr algn="r">
              <a:lnSpc>
                <a:spcPts val="2239"/>
              </a:lnSpc>
              <a:spcBef>
                <a:spcPct val="0"/>
              </a:spcBef>
            </a:pPr>
            <a:r>
              <a:rPr lang="en-US" sz="1600">
                <a:solidFill>
                  <a:srgbClr val="251E20"/>
                </a:solidFill>
                <a:latin typeface="Roboto"/>
              </a:rPr>
              <a:t>20</a:t>
            </a:r>
          </a:p>
        </p:txBody>
      </p:sp>
      <p:sp>
        <p:nvSpPr>
          <p:cNvPr id="13" name="TextBox 13"/>
          <p:cNvSpPr txBox="1"/>
          <p:nvPr/>
        </p:nvSpPr>
        <p:spPr>
          <a:xfrm>
            <a:off x="6899885" y="937261"/>
            <a:ext cx="4170917" cy="333425"/>
          </a:xfrm>
          <a:prstGeom prst="rect">
            <a:avLst/>
          </a:prstGeom>
        </p:spPr>
        <p:txBody>
          <a:bodyPr lIns="0" tIns="0" rIns="0" bIns="0" rtlCol="0" anchor="t">
            <a:spAutoFit/>
          </a:bodyPr>
          <a:lstStyle/>
          <a:p>
            <a:pPr>
              <a:lnSpc>
                <a:spcPts val="2800"/>
              </a:lnSpc>
            </a:pPr>
            <a:r>
              <a:rPr lang="en-US" sz="2000" b="1" spc="239" dirty="0">
                <a:solidFill>
                  <a:srgbClr val="251E20"/>
                </a:solidFill>
                <a:latin typeface="Roboto"/>
              </a:rPr>
              <a:t>PREVENCIÓN</a:t>
            </a:r>
          </a:p>
        </p:txBody>
      </p:sp>
      <p:sp>
        <p:nvSpPr>
          <p:cNvPr id="14" name="TextBox 14"/>
          <p:cNvSpPr txBox="1"/>
          <p:nvPr/>
        </p:nvSpPr>
        <p:spPr>
          <a:xfrm>
            <a:off x="6899885" y="1291781"/>
            <a:ext cx="4170917" cy="615553"/>
          </a:xfrm>
          <a:prstGeom prst="rect">
            <a:avLst/>
          </a:prstGeom>
        </p:spPr>
        <p:txBody>
          <a:bodyPr lIns="0" tIns="0" rIns="0" bIns="0" rtlCol="0" anchor="t">
            <a:spAutoFit/>
          </a:bodyPr>
          <a:lstStyle/>
          <a:p>
            <a:pPr>
              <a:lnSpc>
                <a:spcPts val="2427"/>
              </a:lnSpc>
            </a:pPr>
            <a:r>
              <a:rPr lang="en-US" sz="1733" dirty="0" err="1">
                <a:solidFill>
                  <a:srgbClr val="251E20"/>
                </a:solidFill>
                <a:latin typeface="Roboto"/>
              </a:rPr>
              <a:t>Acciones</a:t>
            </a:r>
            <a:r>
              <a:rPr lang="en-US" sz="1733" dirty="0">
                <a:solidFill>
                  <a:srgbClr val="251E20"/>
                </a:solidFill>
                <a:latin typeface="Roboto"/>
              </a:rPr>
              <a:t> </a:t>
            </a:r>
            <a:r>
              <a:rPr lang="en-US" sz="1733" dirty="0" err="1">
                <a:solidFill>
                  <a:srgbClr val="251E20"/>
                </a:solidFill>
                <a:latin typeface="Roboto"/>
              </a:rPr>
              <a:t>formativas</a:t>
            </a:r>
            <a:endParaRPr lang="en-US" sz="1733" dirty="0">
              <a:solidFill>
                <a:srgbClr val="251E20"/>
              </a:solidFill>
              <a:latin typeface="Roboto"/>
            </a:endParaRPr>
          </a:p>
          <a:p>
            <a:pPr algn="just">
              <a:lnSpc>
                <a:spcPts val="2427"/>
              </a:lnSpc>
            </a:pPr>
            <a:r>
              <a:rPr lang="en-US" sz="1733" dirty="0" err="1">
                <a:solidFill>
                  <a:srgbClr val="251E20"/>
                </a:solidFill>
                <a:latin typeface="Roboto"/>
              </a:rPr>
              <a:t>Mecanismos</a:t>
            </a:r>
            <a:r>
              <a:rPr lang="en-US" sz="1733" dirty="0">
                <a:solidFill>
                  <a:srgbClr val="251E20"/>
                </a:solidFill>
                <a:latin typeface="Roboto"/>
              </a:rPr>
              <a:t> de </a:t>
            </a:r>
            <a:r>
              <a:rPr lang="en-US" sz="1733" dirty="0" err="1" smtClean="0">
                <a:solidFill>
                  <a:srgbClr val="251E20"/>
                </a:solidFill>
                <a:latin typeface="Roboto"/>
              </a:rPr>
              <a:t>seguridad</a:t>
            </a:r>
            <a:r>
              <a:rPr lang="en-US" sz="1733" dirty="0" smtClean="0">
                <a:solidFill>
                  <a:srgbClr val="251E20"/>
                </a:solidFill>
                <a:latin typeface="Roboto"/>
              </a:rPr>
              <a:t>. </a:t>
            </a:r>
            <a:endParaRPr lang="en-US" sz="1733" dirty="0">
              <a:solidFill>
                <a:srgbClr val="251E20"/>
              </a:solidFill>
              <a:latin typeface="Roboto"/>
            </a:endParaRPr>
          </a:p>
        </p:txBody>
      </p:sp>
      <p:sp>
        <p:nvSpPr>
          <p:cNvPr id="16" name="TextBox 16"/>
          <p:cNvSpPr txBox="1"/>
          <p:nvPr/>
        </p:nvSpPr>
        <p:spPr>
          <a:xfrm>
            <a:off x="6899885" y="2911695"/>
            <a:ext cx="4170917" cy="333425"/>
          </a:xfrm>
          <a:prstGeom prst="rect">
            <a:avLst/>
          </a:prstGeom>
        </p:spPr>
        <p:txBody>
          <a:bodyPr lIns="0" tIns="0" rIns="0" bIns="0" rtlCol="0" anchor="t">
            <a:spAutoFit/>
          </a:bodyPr>
          <a:lstStyle/>
          <a:p>
            <a:pPr>
              <a:lnSpc>
                <a:spcPts val="2800"/>
              </a:lnSpc>
            </a:pPr>
            <a:r>
              <a:rPr lang="en-US" sz="2000" b="1" spc="239" dirty="0">
                <a:solidFill>
                  <a:srgbClr val="251E20"/>
                </a:solidFill>
                <a:latin typeface="Roboto"/>
              </a:rPr>
              <a:t>ATENCIÓN</a:t>
            </a:r>
          </a:p>
        </p:txBody>
      </p:sp>
      <p:sp>
        <p:nvSpPr>
          <p:cNvPr id="17" name="TextBox 17"/>
          <p:cNvSpPr txBox="1"/>
          <p:nvPr/>
        </p:nvSpPr>
        <p:spPr>
          <a:xfrm>
            <a:off x="6899885" y="3264736"/>
            <a:ext cx="4170917" cy="615553"/>
          </a:xfrm>
          <a:prstGeom prst="rect">
            <a:avLst/>
          </a:prstGeom>
        </p:spPr>
        <p:txBody>
          <a:bodyPr lIns="0" tIns="0" rIns="0" bIns="0" rtlCol="0" anchor="t">
            <a:spAutoFit/>
          </a:bodyPr>
          <a:lstStyle/>
          <a:p>
            <a:pPr algn="just">
              <a:lnSpc>
                <a:spcPts val="2427"/>
              </a:lnSpc>
            </a:pPr>
            <a:r>
              <a:rPr lang="en-US" sz="1733" dirty="0" err="1">
                <a:solidFill>
                  <a:srgbClr val="251E20"/>
                </a:solidFill>
                <a:latin typeface="Roboto"/>
              </a:rPr>
              <a:t>Recomendaciones</a:t>
            </a:r>
            <a:r>
              <a:rPr lang="en-US" sz="1733" dirty="0">
                <a:solidFill>
                  <a:srgbClr val="251E20"/>
                </a:solidFill>
                <a:latin typeface="Roboto"/>
              </a:rPr>
              <a:t> ante la </a:t>
            </a:r>
            <a:r>
              <a:rPr lang="en-US" sz="1733" dirty="0" err="1">
                <a:solidFill>
                  <a:srgbClr val="251E20"/>
                </a:solidFill>
                <a:latin typeface="Roboto"/>
              </a:rPr>
              <a:t>presencia</a:t>
            </a:r>
            <a:r>
              <a:rPr lang="en-US" sz="1733" dirty="0">
                <a:solidFill>
                  <a:srgbClr val="251E20"/>
                </a:solidFill>
                <a:latin typeface="Roboto"/>
              </a:rPr>
              <a:t> de </a:t>
            </a:r>
            <a:r>
              <a:rPr lang="en-US" sz="1733" dirty="0" err="1">
                <a:solidFill>
                  <a:srgbClr val="251E20"/>
                </a:solidFill>
                <a:latin typeface="Roboto"/>
              </a:rPr>
              <a:t>riesgos</a:t>
            </a:r>
            <a:r>
              <a:rPr lang="en-US" sz="1733" dirty="0">
                <a:solidFill>
                  <a:srgbClr val="251E20"/>
                </a:solidFill>
                <a:latin typeface="Roboto"/>
              </a:rPr>
              <a:t> </a:t>
            </a:r>
            <a:r>
              <a:rPr lang="en-US" sz="1733" dirty="0" err="1" smtClean="0">
                <a:solidFill>
                  <a:srgbClr val="251E20"/>
                </a:solidFill>
                <a:latin typeface="Roboto"/>
              </a:rPr>
              <a:t>escolares</a:t>
            </a:r>
            <a:r>
              <a:rPr lang="en-US" sz="1733" dirty="0" smtClean="0">
                <a:solidFill>
                  <a:srgbClr val="251E20"/>
                </a:solidFill>
                <a:latin typeface="Roboto"/>
              </a:rPr>
              <a:t>.</a:t>
            </a:r>
            <a:endParaRPr lang="en-US" sz="1733" dirty="0">
              <a:solidFill>
                <a:srgbClr val="251E20"/>
              </a:solidFill>
              <a:latin typeface="Roboto"/>
            </a:endParaRPr>
          </a:p>
        </p:txBody>
      </p:sp>
      <p:sp>
        <p:nvSpPr>
          <p:cNvPr id="19" name="TextBox 19"/>
          <p:cNvSpPr txBox="1"/>
          <p:nvPr/>
        </p:nvSpPr>
        <p:spPr>
          <a:xfrm>
            <a:off x="6852427" y="4586437"/>
            <a:ext cx="4170917" cy="333425"/>
          </a:xfrm>
          <a:prstGeom prst="rect">
            <a:avLst/>
          </a:prstGeom>
        </p:spPr>
        <p:txBody>
          <a:bodyPr lIns="0" tIns="0" rIns="0" bIns="0" rtlCol="0" anchor="t">
            <a:spAutoFit/>
          </a:bodyPr>
          <a:lstStyle/>
          <a:p>
            <a:pPr>
              <a:lnSpc>
                <a:spcPts val="2800"/>
              </a:lnSpc>
            </a:pPr>
            <a:r>
              <a:rPr lang="en-US" sz="2000" b="1" spc="239" dirty="0">
                <a:solidFill>
                  <a:srgbClr val="251E20"/>
                </a:solidFill>
                <a:latin typeface="Roboto"/>
              </a:rPr>
              <a:t>SEGUIMIENTO</a:t>
            </a:r>
          </a:p>
        </p:txBody>
      </p:sp>
      <p:sp>
        <p:nvSpPr>
          <p:cNvPr id="20" name="TextBox 20"/>
          <p:cNvSpPr txBox="1"/>
          <p:nvPr/>
        </p:nvSpPr>
        <p:spPr>
          <a:xfrm>
            <a:off x="6802544" y="5010011"/>
            <a:ext cx="4170917" cy="901978"/>
          </a:xfrm>
          <a:prstGeom prst="rect">
            <a:avLst/>
          </a:prstGeom>
        </p:spPr>
        <p:txBody>
          <a:bodyPr lIns="0" tIns="0" rIns="0" bIns="0" rtlCol="0" anchor="t">
            <a:spAutoFit/>
          </a:bodyPr>
          <a:lstStyle/>
          <a:p>
            <a:pPr algn="just">
              <a:lnSpc>
                <a:spcPts val="2427"/>
              </a:lnSpc>
            </a:pPr>
            <a:r>
              <a:rPr lang="en-US" sz="1733" dirty="0" err="1">
                <a:solidFill>
                  <a:srgbClr val="251E20"/>
                </a:solidFill>
                <a:latin typeface="Roboto"/>
              </a:rPr>
              <a:t>Fortalecer</a:t>
            </a:r>
            <a:r>
              <a:rPr lang="en-US" sz="1733" dirty="0">
                <a:solidFill>
                  <a:srgbClr val="251E20"/>
                </a:solidFill>
                <a:latin typeface="Roboto"/>
              </a:rPr>
              <a:t> los </a:t>
            </a:r>
            <a:r>
              <a:rPr lang="en-US" sz="1733" dirty="0" err="1">
                <a:solidFill>
                  <a:srgbClr val="251E20"/>
                </a:solidFill>
                <a:latin typeface="Roboto"/>
              </a:rPr>
              <a:t>valores</a:t>
            </a:r>
            <a:r>
              <a:rPr lang="en-US" sz="1733" dirty="0">
                <a:solidFill>
                  <a:srgbClr val="251E20"/>
                </a:solidFill>
                <a:latin typeface="Roboto"/>
              </a:rPr>
              <a:t> y </a:t>
            </a:r>
            <a:r>
              <a:rPr lang="en-US" sz="1733" dirty="0" err="1">
                <a:solidFill>
                  <a:srgbClr val="251E20"/>
                </a:solidFill>
                <a:latin typeface="Roboto"/>
              </a:rPr>
              <a:t>competencias</a:t>
            </a:r>
            <a:r>
              <a:rPr lang="en-US" sz="1733" dirty="0">
                <a:solidFill>
                  <a:srgbClr val="251E20"/>
                </a:solidFill>
                <a:latin typeface="Roboto"/>
              </a:rPr>
              <a:t> </a:t>
            </a:r>
            <a:r>
              <a:rPr lang="en-US" sz="1733" dirty="0" err="1">
                <a:solidFill>
                  <a:srgbClr val="251E20"/>
                </a:solidFill>
                <a:latin typeface="Roboto"/>
              </a:rPr>
              <a:t>desarrolladas</a:t>
            </a:r>
            <a:r>
              <a:rPr lang="en-US" sz="1733" dirty="0">
                <a:solidFill>
                  <a:srgbClr val="251E20"/>
                </a:solidFill>
                <a:latin typeface="Roboto"/>
              </a:rPr>
              <a:t> para </a:t>
            </a:r>
            <a:r>
              <a:rPr lang="en-US" sz="1733" dirty="0" err="1">
                <a:solidFill>
                  <a:srgbClr val="251E20"/>
                </a:solidFill>
                <a:latin typeface="Roboto"/>
              </a:rPr>
              <a:t>establecer</a:t>
            </a:r>
            <a:r>
              <a:rPr lang="en-US" sz="1733" dirty="0">
                <a:solidFill>
                  <a:srgbClr val="251E20"/>
                </a:solidFill>
                <a:latin typeface="Roboto"/>
              </a:rPr>
              <a:t> </a:t>
            </a:r>
            <a:r>
              <a:rPr lang="en-US" sz="1733" dirty="0" err="1">
                <a:solidFill>
                  <a:srgbClr val="251E20"/>
                </a:solidFill>
                <a:latin typeface="Roboto"/>
              </a:rPr>
              <a:t>estrategias</a:t>
            </a:r>
            <a:r>
              <a:rPr lang="en-US" sz="1733" dirty="0">
                <a:solidFill>
                  <a:srgbClr val="251E20"/>
                </a:solidFill>
                <a:latin typeface="Roboto"/>
              </a:rPr>
              <a:t> </a:t>
            </a:r>
            <a:r>
              <a:rPr lang="en-US" sz="1733" dirty="0" err="1">
                <a:solidFill>
                  <a:srgbClr val="251E20"/>
                </a:solidFill>
                <a:latin typeface="Roboto"/>
              </a:rPr>
              <a:t>encaminadas</a:t>
            </a:r>
            <a:r>
              <a:rPr lang="en-US" sz="1733" dirty="0">
                <a:solidFill>
                  <a:srgbClr val="251E20"/>
                </a:solidFill>
                <a:latin typeface="Roboto"/>
              </a:rPr>
              <a:t> a la </a:t>
            </a:r>
            <a:r>
              <a:rPr lang="en-US" sz="1733" dirty="0" err="1">
                <a:solidFill>
                  <a:srgbClr val="251E20"/>
                </a:solidFill>
                <a:latin typeface="Roboto"/>
              </a:rPr>
              <a:t>sana</a:t>
            </a:r>
            <a:r>
              <a:rPr lang="en-US" sz="1733" dirty="0">
                <a:solidFill>
                  <a:srgbClr val="251E20"/>
                </a:solidFill>
                <a:latin typeface="Roboto"/>
              </a:rPr>
              <a:t> </a:t>
            </a:r>
            <a:r>
              <a:rPr lang="en-US" sz="1733" dirty="0" err="1">
                <a:solidFill>
                  <a:srgbClr val="251E20"/>
                </a:solidFill>
                <a:latin typeface="Roboto"/>
              </a:rPr>
              <a:t>convivencia</a:t>
            </a:r>
            <a:r>
              <a:rPr lang="en-US" sz="1733" dirty="0">
                <a:solidFill>
                  <a:srgbClr val="251E20"/>
                </a:solidFill>
                <a:latin typeface="Roboto"/>
              </a:rPr>
              <a:t>.</a:t>
            </a:r>
          </a:p>
        </p:txBody>
      </p:sp>
      <p:sp>
        <p:nvSpPr>
          <p:cNvPr id="21" name="TextBox 21"/>
          <p:cNvSpPr txBox="1"/>
          <p:nvPr/>
        </p:nvSpPr>
        <p:spPr>
          <a:xfrm>
            <a:off x="6899884" y="1926950"/>
            <a:ext cx="4170917" cy="440955"/>
          </a:xfrm>
          <a:prstGeom prst="rect">
            <a:avLst/>
          </a:prstGeom>
        </p:spPr>
        <p:txBody>
          <a:bodyPr lIns="0" tIns="0" rIns="0" bIns="0" rtlCol="0" anchor="t">
            <a:spAutoFit/>
          </a:bodyPr>
          <a:lstStyle/>
          <a:p>
            <a:pPr algn="just">
              <a:lnSpc>
                <a:spcPts val="1773"/>
              </a:lnSpc>
            </a:pPr>
            <a:r>
              <a:rPr lang="en-US" sz="1266" dirty="0">
                <a:solidFill>
                  <a:srgbClr val="000000"/>
                </a:solidFill>
                <a:latin typeface="Open Sans Light Italics"/>
              </a:rPr>
              <a:t>(</a:t>
            </a:r>
            <a:r>
              <a:rPr lang="en-US" sz="1266" dirty="0" err="1">
                <a:solidFill>
                  <a:srgbClr val="000000"/>
                </a:solidFill>
                <a:latin typeface="Roboto" panose="02000000000000000000"/>
              </a:rPr>
              <a:t>medidas</a:t>
            </a:r>
            <a:r>
              <a:rPr lang="en-US" sz="1266" dirty="0">
                <a:solidFill>
                  <a:srgbClr val="000000"/>
                </a:solidFill>
                <a:latin typeface="Roboto" panose="02000000000000000000"/>
              </a:rPr>
              <a:t> </a:t>
            </a:r>
            <a:r>
              <a:rPr lang="en-US" sz="1266" dirty="0" err="1">
                <a:solidFill>
                  <a:srgbClr val="000000"/>
                </a:solidFill>
                <a:latin typeface="Roboto" panose="02000000000000000000"/>
              </a:rPr>
              <a:t>disciplinarias</a:t>
            </a:r>
            <a:r>
              <a:rPr lang="en-US" sz="1266" dirty="0">
                <a:solidFill>
                  <a:srgbClr val="000000"/>
                </a:solidFill>
                <a:latin typeface="Roboto" panose="02000000000000000000"/>
              </a:rPr>
              <a:t>, </a:t>
            </a:r>
            <a:r>
              <a:rPr lang="en-US" sz="1266" dirty="0" err="1">
                <a:solidFill>
                  <a:srgbClr val="000000"/>
                </a:solidFill>
                <a:latin typeface="Roboto" panose="02000000000000000000"/>
              </a:rPr>
              <a:t>verificación</a:t>
            </a:r>
            <a:r>
              <a:rPr lang="en-US" sz="1266" dirty="0">
                <a:solidFill>
                  <a:srgbClr val="000000"/>
                </a:solidFill>
                <a:latin typeface="Roboto" panose="02000000000000000000"/>
              </a:rPr>
              <a:t> de </a:t>
            </a:r>
            <a:r>
              <a:rPr lang="en-US" sz="1266" dirty="0" err="1">
                <a:solidFill>
                  <a:srgbClr val="000000"/>
                </a:solidFill>
                <a:latin typeface="Roboto" panose="02000000000000000000"/>
              </a:rPr>
              <a:t>instalaciones</a:t>
            </a:r>
            <a:r>
              <a:rPr lang="en-US" sz="1266" dirty="0">
                <a:solidFill>
                  <a:srgbClr val="000000"/>
                </a:solidFill>
                <a:latin typeface="Roboto" panose="02000000000000000000"/>
              </a:rPr>
              <a:t>, </a:t>
            </a:r>
            <a:r>
              <a:rPr lang="en-US" sz="1266" dirty="0" err="1">
                <a:solidFill>
                  <a:srgbClr val="000000"/>
                </a:solidFill>
                <a:latin typeface="Roboto" panose="02000000000000000000"/>
              </a:rPr>
              <a:t>ambiente</a:t>
            </a:r>
            <a:r>
              <a:rPr lang="en-US" sz="1266" dirty="0">
                <a:solidFill>
                  <a:srgbClr val="000000"/>
                </a:solidFill>
                <a:latin typeface="Roboto" panose="02000000000000000000"/>
              </a:rPr>
              <a:t> </a:t>
            </a:r>
            <a:r>
              <a:rPr lang="en-US" sz="1266" dirty="0" err="1">
                <a:solidFill>
                  <a:srgbClr val="000000"/>
                </a:solidFill>
                <a:latin typeface="Roboto" panose="02000000000000000000"/>
              </a:rPr>
              <a:t>laboral</a:t>
            </a:r>
            <a:r>
              <a:rPr lang="en-US" sz="1266" dirty="0">
                <a:solidFill>
                  <a:srgbClr val="000000"/>
                </a:solidFill>
                <a:latin typeface="Roboto" panose="02000000000000000000"/>
              </a:rPr>
              <a:t>, </a:t>
            </a:r>
            <a:r>
              <a:rPr lang="en-US" sz="1266" dirty="0" err="1">
                <a:solidFill>
                  <a:srgbClr val="000000"/>
                </a:solidFill>
                <a:latin typeface="Roboto" panose="02000000000000000000"/>
              </a:rPr>
              <a:t>procedimientos</a:t>
            </a:r>
            <a:r>
              <a:rPr lang="en-US" sz="1266" dirty="0">
                <a:solidFill>
                  <a:srgbClr val="000000"/>
                </a:solidFill>
                <a:latin typeface="Roboto" panose="02000000000000000000"/>
              </a:rPr>
              <a:t> de entrada y </a:t>
            </a:r>
            <a:r>
              <a:rPr lang="en-US" sz="1266" dirty="0" err="1">
                <a:solidFill>
                  <a:srgbClr val="000000"/>
                </a:solidFill>
                <a:latin typeface="Roboto" panose="02000000000000000000"/>
              </a:rPr>
              <a:t>salida</a:t>
            </a:r>
            <a:r>
              <a:rPr lang="en-US" sz="1266" dirty="0">
                <a:solidFill>
                  <a:srgbClr val="000000"/>
                </a:solidFill>
                <a:latin typeface="Roboto" panose="0200000000000000000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3BC17E7D-7AB0-4396-B08F-3BC97142E3A3}"/>
              </a:ext>
            </a:extLst>
          </p:cNvPr>
          <p:cNvGrpSpPr/>
          <p:nvPr/>
        </p:nvGrpSpPr>
        <p:grpSpPr>
          <a:xfrm>
            <a:off x="6017795" y="409074"/>
            <a:ext cx="5252453" cy="1375640"/>
            <a:chOff x="0" y="0"/>
            <a:chExt cx="11921306" cy="5777817"/>
          </a:xfrm>
        </p:grpSpPr>
        <p:grpSp>
          <p:nvGrpSpPr>
            <p:cNvPr id="6" name="Group 3">
              <a:extLst>
                <a:ext uri="{FF2B5EF4-FFF2-40B4-BE49-F238E27FC236}">
                  <a16:creationId xmlns:a16="http://schemas.microsoft.com/office/drawing/2014/main" id="{A3AA4523-E6F1-47D8-87CC-7E46FABACC3C}"/>
                </a:ext>
              </a:extLst>
            </p:cNvPr>
            <p:cNvGrpSpPr/>
            <p:nvPr/>
          </p:nvGrpSpPr>
          <p:grpSpPr>
            <a:xfrm>
              <a:off x="0" y="0"/>
              <a:ext cx="11921306" cy="5777817"/>
              <a:chOff x="0" y="0"/>
              <a:chExt cx="7338332" cy="3556619"/>
            </a:xfrm>
          </p:grpSpPr>
          <p:sp>
            <p:nvSpPr>
              <p:cNvPr id="8" name="Freeform 4">
                <a:extLst>
                  <a:ext uri="{FF2B5EF4-FFF2-40B4-BE49-F238E27FC236}">
                    <a16:creationId xmlns:a16="http://schemas.microsoft.com/office/drawing/2014/main" id="{BD256480-10D3-48DC-9B77-7F9EE8C6B2C2}"/>
                  </a:ext>
                </a:extLst>
              </p:cNvPr>
              <p:cNvSpPr/>
              <p:nvPr/>
            </p:nvSpPr>
            <p:spPr>
              <a:xfrm>
                <a:off x="0" y="0"/>
                <a:ext cx="7338332" cy="3556619"/>
              </a:xfrm>
              <a:custGeom>
                <a:avLst/>
                <a:gdLst/>
                <a:ahLst/>
                <a:cxnLst/>
                <a:rect l="l" t="t" r="r" b="b"/>
                <a:pathLst>
                  <a:path w="7338332" h="3556619">
                    <a:moveTo>
                      <a:pt x="0" y="0"/>
                    </a:moveTo>
                    <a:lnTo>
                      <a:pt x="0" y="3556619"/>
                    </a:lnTo>
                    <a:lnTo>
                      <a:pt x="7338332" y="3556619"/>
                    </a:lnTo>
                    <a:lnTo>
                      <a:pt x="7338332" y="0"/>
                    </a:lnTo>
                    <a:lnTo>
                      <a:pt x="0" y="0"/>
                    </a:lnTo>
                    <a:close/>
                    <a:moveTo>
                      <a:pt x="7277372" y="3495658"/>
                    </a:moveTo>
                    <a:lnTo>
                      <a:pt x="59690" y="3495658"/>
                    </a:lnTo>
                    <a:lnTo>
                      <a:pt x="59690" y="59690"/>
                    </a:lnTo>
                    <a:lnTo>
                      <a:pt x="7277372" y="59690"/>
                    </a:lnTo>
                    <a:lnTo>
                      <a:pt x="7277372" y="3495659"/>
                    </a:lnTo>
                    <a:close/>
                  </a:path>
                </a:pathLst>
              </a:custGeom>
              <a:solidFill>
                <a:srgbClr val="4D2658"/>
              </a:solidFill>
            </p:spPr>
          </p:sp>
        </p:grpSp>
        <p:sp>
          <p:nvSpPr>
            <p:cNvPr id="7" name="TextBox 5">
              <a:extLst>
                <a:ext uri="{FF2B5EF4-FFF2-40B4-BE49-F238E27FC236}">
                  <a16:creationId xmlns:a16="http://schemas.microsoft.com/office/drawing/2014/main" id="{C3D465E5-458A-4505-B4AE-875F278FA3FB}"/>
                </a:ext>
              </a:extLst>
            </p:cNvPr>
            <p:cNvSpPr txBox="1"/>
            <p:nvPr/>
          </p:nvSpPr>
          <p:spPr>
            <a:xfrm>
              <a:off x="909793" y="812000"/>
              <a:ext cx="10101716" cy="4965817"/>
            </a:xfrm>
            <a:prstGeom prst="rect">
              <a:avLst/>
            </a:prstGeom>
          </p:spPr>
          <p:txBody>
            <a:bodyPr lIns="0" tIns="0" rIns="0" bIns="0" rtlCol="0" anchor="t">
              <a:spAutoFit/>
            </a:bodyPr>
            <a:lstStyle/>
            <a:p>
              <a:pPr algn="ctr">
                <a:lnSpc>
                  <a:spcPts val="4785"/>
                </a:lnSpc>
              </a:pPr>
              <a:r>
                <a:rPr lang="en-US" sz="3600" b="1" spc="87" dirty="0">
                  <a:solidFill>
                    <a:srgbClr val="251E20"/>
                  </a:solidFill>
                  <a:latin typeface="Roboto Bold"/>
                </a:rPr>
                <a:t>RIESGOS ESCOLARES</a:t>
              </a:r>
            </a:p>
          </p:txBody>
        </p:sp>
      </p:grpSp>
      <p:graphicFrame>
        <p:nvGraphicFramePr>
          <p:cNvPr id="12" name="Diagrama 11"/>
          <p:cNvGraphicFramePr/>
          <p:nvPr>
            <p:extLst>
              <p:ext uri="{D42A27DB-BD31-4B8C-83A1-F6EECF244321}">
                <p14:modId xmlns:p14="http://schemas.microsoft.com/office/powerpoint/2010/main" val="3019800298"/>
              </p:ext>
            </p:extLst>
          </p:nvPr>
        </p:nvGraphicFramePr>
        <p:xfrm>
          <a:off x="625642" y="1978043"/>
          <a:ext cx="10496885" cy="4543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uadroTexto 12">
            <a:extLst>
              <a:ext uri="{FF2B5EF4-FFF2-40B4-BE49-F238E27FC236}">
                <a16:creationId xmlns:a16="http://schemas.microsoft.com/office/drawing/2014/main" id="{4F70007B-BD82-424F-BE32-D4E9A8FC6E93}"/>
              </a:ext>
            </a:extLst>
          </p:cNvPr>
          <p:cNvSpPr txBox="1"/>
          <p:nvPr/>
        </p:nvSpPr>
        <p:spPr>
          <a:xfrm>
            <a:off x="822747" y="602403"/>
            <a:ext cx="4193545" cy="954107"/>
          </a:xfrm>
          <a:prstGeom prst="rect">
            <a:avLst/>
          </a:prstGeom>
          <a:solidFill>
            <a:srgbClr val="A5CFCF"/>
          </a:solidFill>
        </p:spPr>
        <p:txBody>
          <a:bodyPr wrap="square" rtlCol="0">
            <a:spAutoFit/>
          </a:bodyPr>
          <a:lstStyle/>
          <a:p>
            <a:pPr algn="ctr"/>
            <a:r>
              <a:rPr lang="es-MX" sz="2800" b="1" dirty="0">
                <a:latin typeface="Roboto" panose="02000000000000000000" pitchFamily="2" charset="0"/>
                <a:ea typeface="Roboto" panose="02000000000000000000" pitchFamily="2" charset="0"/>
              </a:rPr>
              <a:t>Enunciativos más no limitativos</a:t>
            </a:r>
          </a:p>
        </p:txBody>
      </p:sp>
    </p:spTree>
    <p:extLst>
      <p:ext uri="{BB962C8B-B14F-4D97-AF65-F5344CB8AC3E}">
        <p14:creationId xmlns:p14="http://schemas.microsoft.com/office/powerpoint/2010/main" val="1870714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8998" y="662572"/>
            <a:ext cx="3932237" cy="649705"/>
          </a:xfrm>
        </p:spPr>
        <p:txBody>
          <a:bodyPr>
            <a:normAutofit/>
          </a:bodyPr>
          <a:lstStyle/>
          <a:p>
            <a:r>
              <a:rPr lang="es-ES" dirty="0" smtClean="0">
                <a:latin typeface="Roboto"/>
              </a:rPr>
              <a:t>DE LOS COMITÉS:</a:t>
            </a:r>
            <a:endParaRPr lang="en-US" dirty="0"/>
          </a:p>
        </p:txBody>
      </p:sp>
      <p:graphicFrame>
        <p:nvGraphicFramePr>
          <p:cNvPr id="6" name="Diagrama 5"/>
          <p:cNvGraphicFramePr/>
          <p:nvPr>
            <p:extLst>
              <p:ext uri="{D42A27DB-BD31-4B8C-83A1-F6EECF244321}">
                <p14:modId xmlns:p14="http://schemas.microsoft.com/office/powerpoint/2010/main" val="2569781301"/>
              </p:ext>
            </p:extLst>
          </p:nvPr>
        </p:nvGraphicFramePr>
        <p:xfrm>
          <a:off x="3344779" y="397042"/>
          <a:ext cx="7676147" cy="4331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1110113699"/>
              </p:ext>
            </p:extLst>
          </p:nvPr>
        </p:nvGraphicFramePr>
        <p:xfrm>
          <a:off x="286334" y="2725153"/>
          <a:ext cx="6896518" cy="40065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43269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56520" y="1035510"/>
            <a:ext cx="3295977" cy="602729"/>
          </a:xfrm>
          <a:prstGeom prst="rect">
            <a:avLst/>
          </a:prstGeom>
        </p:spPr>
        <p:txBody>
          <a:bodyPr wrap="square" lIns="0" tIns="0" rIns="0" bIns="0" rtlCol="0" anchor="t">
            <a:spAutoFit/>
          </a:bodyPr>
          <a:lstStyle/>
          <a:p>
            <a:pPr>
              <a:lnSpc>
                <a:spcPts val="4675"/>
              </a:lnSpc>
            </a:pPr>
            <a:r>
              <a:rPr lang="en-US" sz="4250" spc="85" dirty="0">
                <a:solidFill>
                  <a:srgbClr val="613F6B"/>
                </a:solidFill>
                <a:latin typeface="Roboto Bold"/>
              </a:rPr>
              <a:t>EJECUCIÓN</a:t>
            </a:r>
          </a:p>
        </p:txBody>
      </p:sp>
      <p:sp>
        <p:nvSpPr>
          <p:cNvPr id="3" name="AutoShape 3"/>
          <p:cNvSpPr/>
          <p:nvPr/>
        </p:nvSpPr>
        <p:spPr>
          <a:xfrm>
            <a:off x="11808367" y="2791701"/>
            <a:ext cx="27857" cy="507121"/>
          </a:xfrm>
          <a:prstGeom prst="rect">
            <a:avLst/>
          </a:prstGeom>
          <a:solidFill>
            <a:srgbClr val="E5852D"/>
          </a:solidFill>
        </p:spPr>
      </p:sp>
      <p:sp>
        <p:nvSpPr>
          <p:cNvPr id="4" name="AutoShape 4"/>
          <p:cNvSpPr/>
          <p:nvPr/>
        </p:nvSpPr>
        <p:spPr>
          <a:xfrm>
            <a:off x="11808367" y="1827286"/>
            <a:ext cx="27857" cy="507121"/>
          </a:xfrm>
          <a:prstGeom prst="rect">
            <a:avLst/>
          </a:prstGeom>
          <a:solidFill>
            <a:srgbClr val="E5852D"/>
          </a:solidFill>
        </p:spPr>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099337">
            <a:off x="2250942" y="3046934"/>
            <a:ext cx="3835690" cy="1366901"/>
          </a:xfrm>
          <a:prstGeom prst="rect">
            <a:avLst/>
          </a:prstGeom>
        </p:spPr>
      </p:pic>
      <p:sp>
        <p:nvSpPr>
          <p:cNvPr id="8" name="TextBox 8"/>
          <p:cNvSpPr txBox="1"/>
          <p:nvPr/>
        </p:nvSpPr>
        <p:spPr>
          <a:xfrm>
            <a:off x="4527907" y="1570866"/>
            <a:ext cx="3730039" cy="269304"/>
          </a:xfrm>
          <a:prstGeom prst="rect">
            <a:avLst/>
          </a:prstGeom>
        </p:spPr>
        <p:txBody>
          <a:bodyPr lIns="0" tIns="0" rIns="0" bIns="0" rtlCol="0" anchor="t">
            <a:spAutoFit/>
          </a:bodyPr>
          <a:lstStyle/>
          <a:p>
            <a:pPr algn="ctr">
              <a:lnSpc>
                <a:spcPts val="2126"/>
              </a:lnSpc>
            </a:pPr>
            <a:r>
              <a:rPr lang="en-US" sz="1600" spc="193" dirty="0" smtClean="0">
                <a:solidFill>
                  <a:schemeClr val="accent2">
                    <a:lumMod val="75000"/>
                  </a:schemeClr>
                </a:solidFill>
                <a:latin typeface="Roboto Bold"/>
              </a:rPr>
              <a:t>   DIRECTOR </a:t>
            </a:r>
            <a:r>
              <a:rPr lang="en-US" sz="1600" spc="193" dirty="0">
                <a:solidFill>
                  <a:schemeClr val="accent2">
                    <a:lumMod val="75000"/>
                  </a:schemeClr>
                </a:solidFill>
                <a:latin typeface="Roboto Bold"/>
              </a:rPr>
              <a:t>DE LA ESCUELA</a:t>
            </a:r>
          </a:p>
        </p:txBody>
      </p:sp>
      <p:sp>
        <p:nvSpPr>
          <p:cNvPr id="9" name="TextBox 8">
            <a:extLst>
              <a:ext uri="{FF2B5EF4-FFF2-40B4-BE49-F238E27FC236}">
                <a16:creationId xmlns:a16="http://schemas.microsoft.com/office/drawing/2014/main" id="{63BD24D4-45F2-4EE2-9209-5CA3FBA196A2}"/>
              </a:ext>
            </a:extLst>
          </p:cNvPr>
          <p:cNvSpPr txBox="1"/>
          <p:nvPr/>
        </p:nvSpPr>
        <p:spPr>
          <a:xfrm>
            <a:off x="306111" y="3884778"/>
            <a:ext cx="2849781" cy="247953"/>
          </a:xfrm>
          <a:prstGeom prst="rect">
            <a:avLst/>
          </a:prstGeom>
        </p:spPr>
        <p:txBody>
          <a:bodyPr wrap="square" lIns="0" tIns="0" rIns="0" bIns="0" rtlCol="0" anchor="t">
            <a:spAutoFit/>
          </a:bodyPr>
          <a:lstStyle/>
          <a:p>
            <a:pPr algn="ctr">
              <a:lnSpc>
                <a:spcPts val="1600"/>
              </a:lnSpc>
            </a:pPr>
            <a:r>
              <a:rPr lang="en-US" sz="2933" b="1" spc="64" dirty="0">
                <a:solidFill>
                  <a:srgbClr val="E5852D"/>
                </a:solidFill>
                <a:latin typeface="Roboto" panose="02000000000000000000" pitchFamily="2" charset="0"/>
                <a:ea typeface="Roboto" panose="02000000000000000000" pitchFamily="2" charset="0"/>
              </a:rPr>
              <a:t>DETECCIÓN</a:t>
            </a:r>
          </a:p>
        </p:txBody>
      </p:sp>
      <p:sp>
        <p:nvSpPr>
          <p:cNvPr id="10" name="TextBox 2">
            <a:extLst>
              <a:ext uri="{FF2B5EF4-FFF2-40B4-BE49-F238E27FC236}">
                <a16:creationId xmlns:a16="http://schemas.microsoft.com/office/drawing/2014/main" id="{2200388F-E992-40E1-99BD-EDCED9D0E7CF}"/>
              </a:ext>
            </a:extLst>
          </p:cNvPr>
          <p:cNvSpPr txBox="1"/>
          <p:nvPr/>
        </p:nvSpPr>
        <p:spPr>
          <a:xfrm>
            <a:off x="558800" y="4110667"/>
            <a:ext cx="4217516" cy="281103"/>
          </a:xfrm>
          <a:prstGeom prst="rect">
            <a:avLst/>
          </a:prstGeom>
        </p:spPr>
        <p:txBody>
          <a:bodyPr lIns="0" tIns="0" rIns="0" bIns="0" rtlCol="0" anchor="t">
            <a:spAutoFit/>
          </a:bodyPr>
          <a:lstStyle/>
          <a:p>
            <a:pPr>
              <a:lnSpc>
                <a:spcPts val="2317"/>
              </a:lnSpc>
            </a:pPr>
            <a:r>
              <a:rPr lang="en-US" sz="1867" dirty="0">
                <a:solidFill>
                  <a:srgbClr val="4D2658"/>
                </a:solidFill>
                <a:latin typeface="Roboto" panose="02000000000000000000" pitchFamily="2" charset="0"/>
                <a:ea typeface="Roboto" panose="02000000000000000000" pitchFamily="2" charset="0"/>
              </a:rPr>
              <a:t>RIESGOS ESCOLARES </a:t>
            </a:r>
          </a:p>
        </p:txBody>
      </p:sp>
      <p:pic>
        <p:nvPicPr>
          <p:cNvPr id="11" name="Picture 15">
            <a:extLst>
              <a:ext uri="{FF2B5EF4-FFF2-40B4-BE49-F238E27FC236}">
                <a16:creationId xmlns:a16="http://schemas.microsoft.com/office/drawing/2014/main" id="{A462D8B2-F499-4A9A-9B84-41E22B516F34}"/>
              </a:ext>
            </a:extLst>
          </p:cNvPr>
          <p:cNvPicPr>
            <a:picLocks noChangeAspect="1"/>
          </p:cNvPicPr>
          <p:nvPr/>
        </p:nvPicPr>
        <p:blipFill>
          <a:blip r:embed="rId5"/>
          <a:srcRect/>
          <a:stretch>
            <a:fillRect/>
          </a:stretch>
        </p:blipFill>
        <p:spPr>
          <a:xfrm>
            <a:off x="213051" y="3872732"/>
            <a:ext cx="378715" cy="420795"/>
          </a:xfrm>
          <a:prstGeom prst="rect">
            <a:avLst/>
          </a:prstGeom>
        </p:spPr>
      </p:pic>
      <p:sp>
        <p:nvSpPr>
          <p:cNvPr id="12" name="CuadroTexto 11">
            <a:extLst>
              <a:ext uri="{FF2B5EF4-FFF2-40B4-BE49-F238E27FC236}">
                <a16:creationId xmlns:a16="http://schemas.microsoft.com/office/drawing/2014/main" id="{F70344FF-14E9-48D1-98D2-464DA0C09A91}"/>
              </a:ext>
            </a:extLst>
          </p:cNvPr>
          <p:cNvSpPr txBox="1"/>
          <p:nvPr/>
        </p:nvSpPr>
        <p:spPr>
          <a:xfrm>
            <a:off x="2348433" y="5105400"/>
            <a:ext cx="1578900" cy="276999"/>
          </a:xfrm>
          <a:prstGeom prst="rect">
            <a:avLst/>
          </a:prstGeom>
          <a:noFill/>
        </p:spPr>
        <p:txBody>
          <a:bodyPr wrap="square" rtlCol="0">
            <a:spAutoFit/>
          </a:bodyPr>
          <a:lstStyle/>
          <a:p>
            <a:r>
              <a:rPr lang="es-MX" sz="1200" i="1" dirty="0"/>
              <a:t>Por cualquier medio.</a:t>
            </a:r>
          </a:p>
        </p:txBody>
      </p:sp>
      <p:sp>
        <p:nvSpPr>
          <p:cNvPr id="13" name="TextBox 22">
            <a:extLst>
              <a:ext uri="{FF2B5EF4-FFF2-40B4-BE49-F238E27FC236}">
                <a16:creationId xmlns:a16="http://schemas.microsoft.com/office/drawing/2014/main" id="{9FE5DD94-E9A3-4B76-88A2-0EBE6EC1892B}"/>
              </a:ext>
            </a:extLst>
          </p:cNvPr>
          <p:cNvSpPr txBox="1"/>
          <p:nvPr/>
        </p:nvSpPr>
        <p:spPr>
          <a:xfrm>
            <a:off x="5282809" y="4083129"/>
            <a:ext cx="5950274" cy="1885131"/>
          </a:xfrm>
          <a:prstGeom prst="rect">
            <a:avLst/>
          </a:prstGeom>
        </p:spPr>
        <p:txBody>
          <a:bodyPr wrap="square" lIns="0" tIns="0" rIns="0" bIns="0" rtlCol="0" anchor="t">
            <a:spAutoFit/>
          </a:bodyPr>
          <a:lstStyle/>
          <a:p>
            <a:pPr algn="just">
              <a:lnSpc>
                <a:spcPts val="2053"/>
              </a:lnSpc>
            </a:pPr>
            <a:r>
              <a:rPr lang="en-US" sz="2400" dirty="0" err="1">
                <a:solidFill>
                  <a:srgbClr val="000000"/>
                </a:solidFill>
                <a:latin typeface="Open Sans Light Italics"/>
              </a:rPr>
              <a:t>En</a:t>
            </a:r>
            <a:r>
              <a:rPr lang="en-US" sz="2400" dirty="0">
                <a:solidFill>
                  <a:srgbClr val="000000"/>
                </a:solidFill>
                <a:latin typeface="Open Sans Light Italics"/>
              </a:rPr>
              <a:t> </a:t>
            </a:r>
            <a:r>
              <a:rPr lang="en-US" sz="2400" dirty="0" err="1">
                <a:solidFill>
                  <a:srgbClr val="000000"/>
                </a:solidFill>
                <a:latin typeface="Open Sans Light Italics"/>
              </a:rPr>
              <a:t>caso</a:t>
            </a:r>
            <a:r>
              <a:rPr lang="en-US" sz="2400" dirty="0">
                <a:solidFill>
                  <a:srgbClr val="000000"/>
                </a:solidFill>
                <a:latin typeface="Open Sans Light Italics"/>
              </a:rPr>
              <a:t> de </a:t>
            </a:r>
            <a:r>
              <a:rPr lang="en-US" sz="2400" dirty="0" err="1">
                <a:solidFill>
                  <a:srgbClr val="000000"/>
                </a:solidFill>
                <a:latin typeface="Open Sans Light Italics"/>
              </a:rPr>
              <a:t>existir</a:t>
            </a:r>
            <a:r>
              <a:rPr lang="en-US" sz="2400" dirty="0">
                <a:solidFill>
                  <a:srgbClr val="000000"/>
                </a:solidFill>
                <a:latin typeface="Open Sans Light Italics"/>
              </a:rPr>
              <a:t> una </a:t>
            </a:r>
            <a:r>
              <a:rPr lang="en-US" sz="2400" dirty="0" err="1">
                <a:solidFill>
                  <a:srgbClr val="000000"/>
                </a:solidFill>
                <a:latin typeface="Open Sans Light Italics"/>
              </a:rPr>
              <a:t>solicitud</a:t>
            </a:r>
            <a:r>
              <a:rPr lang="en-US" sz="2400" dirty="0">
                <a:solidFill>
                  <a:srgbClr val="000000"/>
                </a:solidFill>
                <a:latin typeface="Open Sans Light Italics"/>
              </a:rPr>
              <a:t> </a:t>
            </a:r>
            <a:r>
              <a:rPr lang="en-US" sz="2400" dirty="0" err="1">
                <a:solidFill>
                  <a:srgbClr val="000000"/>
                </a:solidFill>
                <a:latin typeface="Open Sans Light Italics"/>
              </a:rPr>
              <a:t>específica</a:t>
            </a:r>
            <a:r>
              <a:rPr lang="en-US" sz="2400" dirty="0">
                <a:solidFill>
                  <a:srgbClr val="000000"/>
                </a:solidFill>
                <a:latin typeface="Open Sans Light Italics"/>
              </a:rPr>
              <a:t> </a:t>
            </a:r>
            <a:r>
              <a:rPr lang="en-US" sz="2400" dirty="0" err="1">
                <a:solidFill>
                  <a:srgbClr val="000000"/>
                </a:solidFill>
                <a:latin typeface="Open Sans Light Italics"/>
              </a:rPr>
              <a:t>en</a:t>
            </a:r>
            <a:r>
              <a:rPr lang="en-US" sz="2400" dirty="0">
                <a:solidFill>
                  <a:srgbClr val="000000"/>
                </a:solidFill>
                <a:latin typeface="Open Sans Light Italics"/>
              </a:rPr>
              <a:t> la </a:t>
            </a:r>
            <a:r>
              <a:rPr lang="en-US" sz="2400" b="1" dirty="0" err="1">
                <a:solidFill>
                  <a:srgbClr val="000000"/>
                </a:solidFill>
                <a:latin typeface="Open Sans Light Italics"/>
              </a:rPr>
              <a:t>Coordinación</a:t>
            </a:r>
            <a:r>
              <a:rPr lang="en-US" sz="2400" b="1" dirty="0">
                <a:solidFill>
                  <a:srgbClr val="000000"/>
                </a:solidFill>
                <a:latin typeface="Open Sans Light Italics"/>
              </a:rPr>
              <a:t> </a:t>
            </a:r>
            <a:r>
              <a:rPr lang="en-US" sz="2400" b="1" dirty="0" smtClean="0">
                <a:solidFill>
                  <a:srgbClr val="000000"/>
                </a:solidFill>
                <a:latin typeface="Open Sans Light Italics"/>
              </a:rPr>
              <a:t>General de </a:t>
            </a:r>
            <a:r>
              <a:rPr lang="en-US" sz="2400" b="1" dirty="0" err="1">
                <a:solidFill>
                  <a:srgbClr val="000000"/>
                </a:solidFill>
                <a:latin typeface="Open Sans Light Italics"/>
              </a:rPr>
              <a:t>Asuntos</a:t>
            </a:r>
            <a:r>
              <a:rPr lang="en-US" sz="2400" b="1" dirty="0">
                <a:solidFill>
                  <a:srgbClr val="000000"/>
                </a:solidFill>
                <a:latin typeface="Open Sans Light Italics"/>
              </a:rPr>
              <a:t> </a:t>
            </a:r>
            <a:r>
              <a:rPr lang="en-US" sz="2400" b="1" dirty="0" err="1">
                <a:solidFill>
                  <a:srgbClr val="000000"/>
                </a:solidFill>
                <a:latin typeface="Open Sans Light Italics"/>
              </a:rPr>
              <a:t>Jurídicos</a:t>
            </a:r>
            <a:r>
              <a:rPr lang="en-US" sz="2400" dirty="0">
                <a:solidFill>
                  <a:srgbClr val="000000"/>
                </a:solidFill>
                <a:latin typeface="Open Sans Light Italics"/>
              </a:rPr>
              <a:t>, se </a:t>
            </a:r>
            <a:r>
              <a:rPr lang="en-US" sz="2400" dirty="0" err="1">
                <a:solidFill>
                  <a:srgbClr val="000000"/>
                </a:solidFill>
                <a:latin typeface="Open Sans Light Italics"/>
              </a:rPr>
              <a:t>brindará</a:t>
            </a:r>
            <a:r>
              <a:rPr lang="en-US" sz="2400" dirty="0">
                <a:solidFill>
                  <a:srgbClr val="000000"/>
                </a:solidFill>
                <a:latin typeface="Open Sans Light Italics"/>
              </a:rPr>
              <a:t> </a:t>
            </a:r>
            <a:r>
              <a:rPr lang="en-US" sz="2400" dirty="0" err="1">
                <a:solidFill>
                  <a:srgbClr val="000000"/>
                </a:solidFill>
                <a:latin typeface="Open Sans Light Italics"/>
              </a:rPr>
              <a:t>orientación</a:t>
            </a:r>
            <a:r>
              <a:rPr lang="en-US" sz="2400" dirty="0">
                <a:solidFill>
                  <a:srgbClr val="000000"/>
                </a:solidFill>
                <a:latin typeface="Open Sans Light Italics"/>
              </a:rPr>
              <a:t> a la </a:t>
            </a:r>
            <a:r>
              <a:rPr lang="en-US" sz="2400" dirty="0" err="1">
                <a:solidFill>
                  <a:srgbClr val="000000"/>
                </a:solidFill>
                <a:latin typeface="Open Sans Light Italics"/>
              </a:rPr>
              <a:t>escuela</a:t>
            </a:r>
            <a:r>
              <a:rPr lang="en-US" sz="2400" dirty="0">
                <a:solidFill>
                  <a:srgbClr val="000000"/>
                </a:solidFill>
                <a:latin typeface="Open Sans Light Italics"/>
              </a:rPr>
              <a:t> para que se </a:t>
            </a:r>
            <a:r>
              <a:rPr lang="en-US" sz="2400" dirty="0" err="1">
                <a:solidFill>
                  <a:srgbClr val="000000"/>
                </a:solidFill>
                <a:latin typeface="Open Sans Light Italics"/>
              </a:rPr>
              <a:t>ejecuten</a:t>
            </a:r>
            <a:r>
              <a:rPr lang="en-US" sz="2400" dirty="0">
                <a:solidFill>
                  <a:srgbClr val="000000"/>
                </a:solidFill>
                <a:latin typeface="Open Sans Light Italics"/>
              </a:rPr>
              <a:t> las </a:t>
            </a:r>
            <a:r>
              <a:rPr lang="en-US" sz="2400" dirty="0" err="1">
                <a:solidFill>
                  <a:srgbClr val="000000"/>
                </a:solidFill>
                <a:latin typeface="Open Sans Light Italics"/>
              </a:rPr>
              <a:t>recomendaciones</a:t>
            </a:r>
            <a:r>
              <a:rPr lang="en-US" sz="2400" dirty="0">
                <a:solidFill>
                  <a:srgbClr val="000000"/>
                </a:solidFill>
                <a:latin typeface="Open Sans Light Italics"/>
              </a:rPr>
              <a:t> para la </a:t>
            </a:r>
            <a:r>
              <a:rPr lang="en-US" sz="2400" dirty="0" err="1">
                <a:solidFill>
                  <a:srgbClr val="000000"/>
                </a:solidFill>
                <a:latin typeface="Open Sans Light Italics"/>
              </a:rPr>
              <a:t>construcción</a:t>
            </a:r>
            <a:r>
              <a:rPr lang="en-US" sz="2400" dirty="0">
                <a:solidFill>
                  <a:srgbClr val="000000"/>
                </a:solidFill>
                <a:latin typeface="Open Sans Light Italics"/>
              </a:rPr>
              <a:t> de los </a:t>
            </a:r>
            <a:r>
              <a:rPr lang="en-US" sz="2400" dirty="0" err="1">
                <a:solidFill>
                  <a:srgbClr val="000000"/>
                </a:solidFill>
                <a:latin typeface="Open Sans Light Italics"/>
              </a:rPr>
              <a:t>entornos</a:t>
            </a:r>
            <a:r>
              <a:rPr lang="en-US" sz="2400" dirty="0">
                <a:solidFill>
                  <a:srgbClr val="000000"/>
                </a:solidFill>
                <a:latin typeface="Open Sans Light Italics"/>
              </a:rPr>
              <a:t> </a:t>
            </a:r>
            <a:r>
              <a:rPr lang="en-US" sz="2400" dirty="0" err="1" smtClean="0">
                <a:solidFill>
                  <a:srgbClr val="000000"/>
                </a:solidFill>
                <a:latin typeface="Open Sans Light Italics"/>
              </a:rPr>
              <a:t>escolares</a:t>
            </a:r>
            <a:r>
              <a:rPr lang="en-US" sz="2400" dirty="0" smtClean="0">
                <a:solidFill>
                  <a:srgbClr val="000000"/>
                </a:solidFill>
                <a:latin typeface="Open Sans Light Italics"/>
              </a:rPr>
              <a:t> </a:t>
            </a:r>
            <a:r>
              <a:rPr lang="en-US" sz="2400" dirty="0" err="1" smtClean="0">
                <a:solidFill>
                  <a:srgbClr val="000000"/>
                </a:solidFill>
                <a:latin typeface="Open Sans Light Italics"/>
              </a:rPr>
              <a:t>seguros</a:t>
            </a:r>
            <a:r>
              <a:rPr lang="en-US" sz="2400" dirty="0">
                <a:solidFill>
                  <a:srgbClr val="000000"/>
                </a:solidFill>
                <a:latin typeface="Open Sans Light Italics"/>
              </a:rPr>
              <a:t>. </a:t>
            </a:r>
          </a:p>
          <a:p>
            <a:pPr algn="just">
              <a:lnSpc>
                <a:spcPts val="2053"/>
              </a:lnSpc>
            </a:pPr>
            <a:endParaRPr lang="en-US" sz="1466" dirty="0">
              <a:solidFill>
                <a:srgbClr val="000000"/>
              </a:solidFill>
              <a:latin typeface="Open Sans Light Itali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id="{080DD92E-4A54-4A95-BA2C-3FA7FCCBB517}"/>
              </a:ext>
            </a:extLst>
          </p:cNvPr>
          <p:cNvSpPr txBox="1"/>
          <p:nvPr/>
        </p:nvSpPr>
        <p:spPr>
          <a:xfrm>
            <a:off x="5250851" y="3959660"/>
            <a:ext cx="5001162" cy="325345"/>
          </a:xfrm>
          <a:prstGeom prst="rect">
            <a:avLst/>
          </a:prstGeom>
          <a:noFill/>
        </p:spPr>
        <p:txBody>
          <a:bodyPr wrap="square">
            <a:spAutoFit/>
          </a:bodyPr>
          <a:lstStyle/>
          <a:p>
            <a:pPr>
              <a:lnSpc>
                <a:spcPts val="1840"/>
              </a:lnSpc>
            </a:pPr>
            <a:r>
              <a:rPr lang="en-US" sz="1867" spc="20" dirty="0">
                <a:solidFill>
                  <a:srgbClr val="000000"/>
                </a:solidFill>
                <a:latin typeface="Roboto" panose="02000000000000000000" pitchFamily="2" charset="0"/>
                <a:ea typeface="Roboto" panose="02000000000000000000" pitchFamily="2" charset="0"/>
              </a:rPr>
              <a:t>RESGUARDA LA INFORMACIÓN </a:t>
            </a:r>
          </a:p>
        </p:txBody>
      </p:sp>
      <p:sp>
        <p:nvSpPr>
          <p:cNvPr id="8" name="TextBox 12">
            <a:extLst>
              <a:ext uri="{FF2B5EF4-FFF2-40B4-BE49-F238E27FC236}">
                <a16:creationId xmlns:a16="http://schemas.microsoft.com/office/drawing/2014/main" id="{99757137-42FC-49D4-9CE3-CBACBE0D7C57}"/>
              </a:ext>
            </a:extLst>
          </p:cNvPr>
          <p:cNvSpPr txBox="1"/>
          <p:nvPr/>
        </p:nvSpPr>
        <p:spPr>
          <a:xfrm>
            <a:off x="5100141" y="3592689"/>
            <a:ext cx="4608014" cy="935641"/>
          </a:xfrm>
          <a:prstGeom prst="rect">
            <a:avLst/>
          </a:prstGeom>
        </p:spPr>
        <p:txBody>
          <a:bodyPr wrap="square" lIns="0" tIns="0" rIns="0" bIns="0" rtlCol="0" anchor="t">
            <a:spAutoFit/>
          </a:bodyPr>
          <a:lstStyle/>
          <a:p>
            <a:pPr>
              <a:lnSpc>
                <a:spcPts val="1840"/>
              </a:lnSpc>
            </a:pPr>
            <a:endParaRPr lang="en-US" sz="2400" spc="20" dirty="0">
              <a:solidFill>
                <a:srgbClr val="000000"/>
              </a:solidFill>
              <a:latin typeface="HK Grotesk Light"/>
            </a:endParaRPr>
          </a:p>
          <a:p>
            <a:pPr>
              <a:lnSpc>
                <a:spcPts val="1840"/>
              </a:lnSpc>
            </a:pPr>
            <a:endParaRPr lang="en-US" sz="2400" spc="20" dirty="0">
              <a:solidFill>
                <a:srgbClr val="000000"/>
              </a:solidFill>
              <a:latin typeface="HK Grotesk Light"/>
            </a:endParaRPr>
          </a:p>
          <a:p>
            <a:pPr>
              <a:lnSpc>
                <a:spcPts val="1840"/>
              </a:lnSpc>
            </a:pPr>
            <a:endParaRPr lang="en-US" sz="2400" spc="20" dirty="0">
              <a:solidFill>
                <a:srgbClr val="000000"/>
              </a:solidFill>
              <a:latin typeface="HK Grotesk Light"/>
            </a:endParaRPr>
          </a:p>
          <a:p>
            <a:pPr>
              <a:lnSpc>
                <a:spcPts val="1840"/>
              </a:lnSpc>
            </a:pPr>
            <a:endParaRPr lang="en-US" sz="2400" spc="20" dirty="0">
              <a:solidFill>
                <a:srgbClr val="000000"/>
              </a:solidFill>
              <a:latin typeface="HK Grotesk Light"/>
            </a:endParaRPr>
          </a:p>
        </p:txBody>
      </p:sp>
      <p:sp>
        <p:nvSpPr>
          <p:cNvPr id="10" name="CuadroTexto 9">
            <a:extLst>
              <a:ext uri="{FF2B5EF4-FFF2-40B4-BE49-F238E27FC236}">
                <a16:creationId xmlns:a16="http://schemas.microsoft.com/office/drawing/2014/main" id="{D4CDBC7D-93B8-4C9F-814F-99BAA1DF842A}"/>
              </a:ext>
            </a:extLst>
          </p:cNvPr>
          <p:cNvSpPr txBox="1"/>
          <p:nvPr/>
        </p:nvSpPr>
        <p:spPr>
          <a:xfrm>
            <a:off x="5223775" y="1177115"/>
            <a:ext cx="5001162" cy="325345"/>
          </a:xfrm>
          <a:prstGeom prst="rect">
            <a:avLst/>
          </a:prstGeom>
          <a:noFill/>
        </p:spPr>
        <p:txBody>
          <a:bodyPr wrap="square">
            <a:spAutoFit/>
          </a:bodyPr>
          <a:lstStyle/>
          <a:p>
            <a:pPr>
              <a:lnSpc>
                <a:spcPts val="1840"/>
              </a:lnSpc>
            </a:pPr>
            <a:r>
              <a:rPr lang="en-US" sz="1867" spc="20" dirty="0">
                <a:solidFill>
                  <a:srgbClr val="000000"/>
                </a:solidFill>
                <a:latin typeface="Roboto" panose="02000000000000000000" pitchFamily="2" charset="0"/>
                <a:ea typeface="Roboto" panose="02000000000000000000" pitchFamily="2" charset="0"/>
              </a:rPr>
              <a:t>EVITA MINIMIZAR LA INFORMACIÓN </a:t>
            </a:r>
          </a:p>
        </p:txBody>
      </p:sp>
      <p:sp>
        <p:nvSpPr>
          <p:cNvPr id="12" name="CuadroTexto 11">
            <a:extLst>
              <a:ext uri="{FF2B5EF4-FFF2-40B4-BE49-F238E27FC236}">
                <a16:creationId xmlns:a16="http://schemas.microsoft.com/office/drawing/2014/main" id="{2BCC76F9-0D6A-4E4F-8B45-402B99C9771D}"/>
              </a:ext>
            </a:extLst>
          </p:cNvPr>
          <p:cNvSpPr txBox="1"/>
          <p:nvPr/>
        </p:nvSpPr>
        <p:spPr>
          <a:xfrm>
            <a:off x="5223775" y="1795612"/>
            <a:ext cx="5001162" cy="325345"/>
          </a:xfrm>
          <a:prstGeom prst="rect">
            <a:avLst/>
          </a:prstGeom>
          <a:noFill/>
        </p:spPr>
        <p:txBody>
          <a:bodyPr wrap="square">
            <a:spAutoFit/>
          </a:bodyPr>
          <a:lstStyle/>
          <a:p>
            <a:pPr>
              <a:lnSpc>
                <a:spcPts val="1840"/>
              </a:lnSpc>
            </a:pPr>
            <a:r>
              <a:rPr lang="en-US" sz="1867" spc="20" dirty="0">
                <a:solidFill>
                  <a:srgbClr val="000000"/>
                </a:solidFill>
                <a:latin typeface="Roboto" panose="02000000000000000000" pitchFamily="2" charset="0"/>
                <a:ea typeface="Roboto" panose="02000000000000000000" pitchFamily="2" charset="0"/>
              </a:rPr>
              <a:t>NOTIFICA A TU SUPERIOR JERÁRQUICO</a:t>
            </a:r>
          </a:p>
        </p:txBody>
      </p:sp>
      <p:sp>
        <p:nvSpPr>
          <p:cNvPr id="14" name="CuadroTexto 13">
            <a:extLst>
              <a:ext uri="{FF2B5EF4-FFF2-40B4-BE49-F238E27FC236}">
                <a16:creationId xmlns:a16="http://schemas.microsoft.com/office/drawing/2014/main" id="{D0F5B9BF-093A-46EB-B7BE-99E867C751CE}"/>
              </a:ext>
            </a:extLst>
          </p:cNvPr>
          <p:cNvSpPr txBox="1"/>
          <p:nvPr/>
        </p:nvSpPr>
        <p:spPr>
          <a:xfrm>
            <a:off x="5245996" y="2497305"/>
            <a:ext cx="5001162" cy="666977"/>
          </a:xfrm>
          <a:prstGeom prst="rect">
            <a:avLst/>
          </a:prstGeom>
          <a:noFill/>
        </p:spPr>
        <p:txBody>
          <a:bodyPr wrap="square">
            <a:spAutoFit/>
          </a:bodyPr>
          <a:lstStyle/>
          <a:p>
            <a:pPr algn="l"/>
            <a:r>
              <a:rPr lang="en-US" sz="1867" spc="20" dirty="0">
                <a:solidFill>
                  <a:srgbClr val="000000"/>
                </a:solidFill>
                <a:latin typeface="Roboto" panose="02000000000000000000" pitchFamily="2" charset="0"/>
                <a:ea typeface="Roboto" panose="02000000000000000000" pitchFamily="2" charset="0"/>
              </a:rPr>
              <a:t>LOS ALUMNOS TIENEN DERECHO A GUARDAR SILENCIO </a:t>
            </a:r>
          </a:p>
        </p:txBody>
      </p:sp>
      <p:sp>
        <p:nvSpPr>
          <p:cNvPr id="16" name="CuadroTexto 15">
            <a:extLst>
              <a:ext uri="{FF2B5EF4-FFF2-40B4-BE49-F238E27FC236}">
                <a16:creationId xmlns:a16="http://schemas.microsoft.com/office/drawing/2014/main" id="{3A09805D-FA79-4DE3-9BA5-61890316C005}"/>
              </a:ext>
            </a:extLst>
          </p:cNvPr>
          <p:cNvSpPr txBox="1"/>
          <p:nvPr/>
        </p:nvSpPr>
        <p:spPr>
          <a:xfrm>
            <a:off x="5262990" y="3198998"/>
            <a:ext cx="5001162" cy="325345"/>
          </a:xfrm>
          <a:prstGeom prst="rect">
            <a:avLst/>
          </a:prstGeom>
          <a:noFill/>
        </p:spPr>
        <p:txBody>
          <a:bodyPr wrap="square">
            <a:spAutoFit/>
          </a:bodyPr>
          <a:lstStyle/>
          <a:p>
            <a:pPr>
              <a:lnSpc>
                <a:spcPts val="1840"/>
              </a:lnSpc>
            </a:pPr>
            <a:r>
              <a:rPr lang="en-US" sz="1867" spc="20" dirty="0">
                <a:solidFill>
                  <a:srgbClr val="000000"/>
                </a:solidFill>
                <a:latin typeface="Roboto" panose="02000000000000000000" pitchFamily="2" charset="0"/>
                <a:ea typeface="Roboto" panose="02000000000000000000" pitchFamily="2" charset="0"/>
              </a:rPr>
              <a:t>RECABA Y DOCUMENTA INFORMACIÓN</a:t>
            </a:r>
          </a:p>
        </p:txBody>
      </p:sp>
      <p:sp>
        <p:nvSpPr>
          <p:cNvPr id="20" name="CuadroTexto 19">
            <a:extLst>
              <a:ext uri="{FF2B5EF4-FFF2-40B4-BE49-F238E27FC236}">
                <a16:creationId xmlns:a16="http://schemas.microsoft.com/office/drawing/2014/main" id="{B9FE886C-6CDD-4E60-B369-DC38BB5DEE8C}"/>
              </a:ext>
            </a:extLst>
          </p:cNvPr>
          <p:cNvSpPr txBox="1"/>
          <p:nvPr/>
        </p:nvSpPr>
        <p:spPr>
          <a:xfrm>
            <a:off x="5262990" y="4488143"/>
            <a:ext cx="6167010" cy="954300"/>
          </a:xfrm>
          <a:prstGeom prst="rect">
            <a:avLst/>
          </a:prstGeom>
          <a:noFill/>
        </p:spPr>
        <p:txBody>
          <a:bodyPr wrap="square">
            <a:spAutoFit/>
          </a:bodyPr>
          <a:lstStyle/>
          <a:p>
            <a:pPr algn="l"/>
            <a:endParaRPr lang="en-US" sz="1867" spc="20" dirty="0">
              <a:solidFill>
                <a:srgbClr val="000000"/>
              </a:solidFill>
              <a:latin typeface="Roboto" panose="02000000000000000000" pitchFamily="2" charset="0"/>
              <a:ea typeface="Roboto" panose="02000000000000000000" pitchFamily="2" charset="0"/>
            </a:endParaRPr>
          </a:p>
          <a:p>
            <a:pPr algn="l"/>
            <a:r>
              <a:rPr lang="en-US" sz="1867" spc="20" dirty="0">
                <a:solidFill>
                  <a:srgbClr val="000000"/>
                </a:solidFill>
                <a:latin typeface="Roboto" panose="02000000000000000000" pitchFamily="2" charset="0"/>
                <a:ea typeface="Roboto" panose="02000000000000000000" pitchFamily="2" charset="0"/>
              </a:rPr>
              <a:t>PROCURA QUE LAS SITUACIONES DE RIESGO SE RESUELVAN EN LA ESCUELA</a:t>
            </a:r>
          </a:p>
        </p:txBody>
      </p:sp>
      <p:sp>
        <p:nvSpPr>
          <p:cNvPr id="24" name="CuadroTexto 23">
            <a:extLst>
              <a:ext uri="{FF2B5EF4-FFF2-40B4-BE49-F238E27FC236}">
                <a16:creationId xmlns:a16="http://schemas.microsoft.com/office/drawing/2014/main" id="{06677830-C76F-4FB5-9AD9-16BD20998E24}"/>
              </a:ext>
            </a:extLst>
          </p:cNvPr>
          <p:cNvSpPr txBox="1"/>
          <p:nvPr/>
        </p:nvSpPr>
        <p:spPr>
          <a:xfrm>
            <a:off x="4945221" y="1041400"/>
            <a:ext cx="166705" cy="509627"/>
          </a:xfrm>
          <a:prstGeom prst="rect">
            <a:avLst/>
          </a:prstGeom>
          <a:noFill/>
        </p:spPr>
        <p:txBody>
          <a:bodyPr wrap="square">
            <a:spAutoFit/>
          </a:bodyPr>
          <a:lstStyle/>
          <a:p>
            <a:pPr algn="ctr">
              <a:lnSpc>
                <a:spcPts val="3392"/>
              </a:lnSpc>
            </a:pPr>
            <a:r>
              <a:rPr lang="en-US" sz="2667" b="1" dirty="0">
                <a:solidFill>
                  <a:srgbClr val="E5852D"/>
                </a:solidFill>
                <a:latin typeface="Mansalva Italics"/>
              </a:rPr>
              <a:t>1</a:t>
            </a:r>
          </a:p>
        </p:txBody>
      </p:sp>
      <p:sp>
        <p:nvSpPr>
          <p:cNvPr id="26" name="CuadroTexto 25">
            <a:extLst>
              <a:ext uri="{FF2B5EF4-FFF2-40B4-BE49-F238E27FC236}">
                <a16:creationId xmlns:a16="http://schemas.microsoft.com/office/drawing/2014/main" id="{ABDACFB0-F9B6-463D-A56C-D7A7C6D523FD}"/>
              </a:ext>
            </a:extLst>
          </p:cNvPr>
          <p:cNvSpPr txBox="1"/>
          <p:nvPr/>
        </p:nvSpPr>
        <p:spPr>
          <a:xfrm>
            <a:off x="4897022" y="1661155"/>
            <a:ext cx="278911" cy="509627"/>
          </a:xfrm>
          <a:prstGeom prst="rect">
            <a:avLst/>
          </a:prstGeom>
          <a:noFill/>
        </p:spPr>
        <p:txBody>
          <a:bodyPr wrap="square">
            <a:spAutoFit/>
          </a:bodyPr>
          <a:lstStyle/>
          <a:p>
            <a:pPr algn="ctr">
              <a:lnSpc>
                <a:spcPts val="3392"/>
              </a:lnSpc>
            </a:pPr>
            <a:r>
              <a:rPr lang="en-US" sz="2667" b="1" dirty="0">
                <a:solidFill>
                  <a:srgbClr val="E5852D"/>
                </a:solidFill>
                <a:latin typeface="Mansalva Italics"/>
              </a:rPr>
              <a:t>2</a:t>
            </a:r>
          </a:p>
        </p:txBody>
      </p:sp>
      <p:sp>
        <p:nvSpPr>
          <p:cNvPr id="28" name="CuadroTexto 27">
            <a:extLst>
              <a:ext uri="{FF2B5EF4-FFF2-40B4-BE49-F238E27FC236}">
                <a16:creationId xmlns:a16="http://schemas.microsoft.com/office/drawing/2014/main" id="{F509C50B-EA1E-49A5-8CEA-2A83CB08F92D}"/>
              </a:ext>
            </a:extLst>
          </p:cNvPr>
          <p:cNvSpPr txBox="1"/>
          <p:nvPr/>
        </p:nvSpPr>
        <p:spPr>
          <a:xfrm>
            <a:off x="4932423" y="2432000"/>
            <a:ext cx="220932" cy="509627"/>
          </a:xfrm>
          <a:prstGeom prst="rect">
            <a:avLst/>
          </a:prstGeom>
          <a:noFill/>
        </p:spPr>
        <p:txBody>
          <a:bodyPr wrap="square">
            <a:spAutoFit/>
          </a:bodyPr>
          <a:lstStyle/>
          <a:p>
            <a:pPr algn="ctr">
              <a:lnSpc>
                <a:spcPts val="3392"/>
              </a:lnSpc>
            </a:pPr>
            <a:r>
              <a:rPr lang="en-US" sz="2667" b="1" dirty="0">
                <a:solidFill>
                  <a:srgbClr val="E5852D"/>
                </a:solidFill>
                <a:latin typeface="Mansalva Italics"/>
              </a:rPr>
              <a:t>3</a:t>
            </a:r>
          </a:p>
        </p:txBody>
      </p:sp>
      <p:sp>
        <p:nvSpPr>
          <p:cNvPr id="30" name="CuadroTexto 29">
            <a:extLst>
              <a:ext uri="{FF2B5EF4-FFF2-40B4-BE49-F238E27FC236}">
                <a16:creationId xmlns:a16="http://schemas.microsoft.com/office/drawing/2014/main" id="{FA49D453-1276-4FB7-B1F6-E65765C11906}"/>
              </a:ext>
            </a:extLst>
          </p:cNvPr>
          <p:cNvSpPr txBox="1"/>
          <p:nvPr/>
        </p:nvSpPr>
        <p:spPr>
          <a:xfrm>
            <a:off x="4849474" y="3138129"/>
            <a:ext cx="375087" cy="509627"/>
          </a:xfrm>
          <a:prstGeom prst="rect">
            <a:avLst/>
          </a:prstGeom>
          <a:noFill/>
        </p:spPr>
        <p:txBody>
          <a:bodyPr wrap="square">
            <a:spAutoFit/>
          </a:bodyPr>
          <a:lstStyle/>
          <a:p>
            <a:pPr algn="ctr">
              <a:lnSpc>
                <a:spcPts val="3392"/>
              </a:lnSpc>
            </a:pPr>
            <a:r>
              <a:rPr lang="en-US" sz="2667" b="1" dirty="0">
                <a:solidFill>
                  <a:srgbClr val="E5852D"/>
                </a:solidFill>
                <a:latin typeface="Mansalva Italics"/>
              </a:rPr>
              <a:t>4</a:t>
            </a:r>
          </a:p>
        </p:txBody>
      </p:sp>
      <p:sp>
        <p:nvSpPr>
          <p:cNvPr id="32" name="CuadroTexto 31">
            <a:extLst>
              <a:ext uri="{FF2B5EF4-FFF2-40B4-BE49-F238E27FC236}">
                <a16:creationId xmlns:a16="http://schemas.microsoft.com/office/drawing/2014/main" id="{441BE8C8-BE8D-4D91-A115-B3CC7C8F3462}"/>
              </a:ext>
            </a:extLst>
          </p:cNvPr>
          <p:cNvSpPr txBox="1"/>
          <p:nvPr/>
        </p:nvSpPr>
        <p:spPr>
          <a:xfrm>
            <a:off x="4813669" y="3874502"/>
            <a:ext cx="458440" cy="509627"/>
          </a:xfrm>
          <a:prstGeom prst="rect">
            <a:avLst/>
          </a:prstGeom>
          <a:noFill/>
        </p:spPr>
        <p:txBody>
          <a:bodyPr wrap="square">
            <a:spAutoFit/>
          </a:bodyPr>
          <a:lstStyle/>
          <a:p>
            <a:pPr algn="ctr">
              <a:lnSpc>
                <a:spcPts val="3392"/>
              </a:lnSpc>
            </a:pPr>
            <a:r>
              <a:rPr lang="en-US" sz="2667" b="1" dirty="0">
                <a:solidFill>
                  <a:srgbClr val="E5852D"/>
                </a:solidFill>
                <a:latin typeface="Mansalva Italics"/>
              </a:rPr>
              <a:t>5</a:t>
            </a:r>
          </a:p>
        </p:txBody>
      </p:sp>
      <p:sp>
        <p:nvSpPr>
          <p:cNvPr id="34" name="CuadroTexto 33">
            <a:extLst>
              <a:ext uri="{FF2B5EF4-FFF2-40B4-BE49-F238E27FC236}">
                <a16:creationId xmlns:a16="http://schemas.microsoft.com/office/drawing/2014/main" id="{B179FB01-952D-4554-A865-BE70349018F6}"/>
              </a:ext>
            </a:extLst>
          </p:cNvPr>
          <p:cNvSpPr txBox="1"/>
          <p:nvPr/>
        </p:nvSpPr>
        <p:spPr>
          <a:xfrm>
            <a:off x="4897022" y="4645346"/>
            <a:ext cx="291735" cy="509627"/>
          </a:xfrm>
          <a:prstGeom prst="rect">
            <a:avLst/>
          </a:prstGeom>
          <a:noFill/>
        </p:spPr>
        <p:txBody>
          <a:bodyPr wrap="square">
            <a:spAutoFit/>
          </a:bodyPr>
          <a:lstStyle/>
          <a:p>
            <a:pPr algn="ctr">
              <a:lnSpc>
                <a:spcPts val="3392"/>
              </a:lnSpc>
            </a:pPr>
            <a:r>
              <a:rPr lang="en-US" sz="2667" b="1" dirty="0">
                <a:solidFill>
                  <a:srgbClr val="E5852D"/>
                </a:solidFill>
                <a:latin typeface="Mansalva Italics"/>
              </a:rPr>
              <a:t>6</a:t>
            </a:r>
          </a:p>
        </p:txBody>
      </p:sp>
      <p:grpSp>
        <p:nvGrpSpPr>
          <p:cNvPr id="38" name="Group 2">
            <a:extLst>
              <a:ext uri="{FF2B5EF4-FFF2-40B4-BE49-F238E27FC236}">
                <a16:creationId xmlns:a16="http://schemas.microsoft.com/office/drawing/2014/main" id="{8C25AED8-244A-4512-AF6E-96F6D21E6CBA}"/>
              </a:ext>
            </a:extLst>
          </p:cNvPr>
          <p:cNvGrpSpPr/>
          <p:nvPr/>
        </p:nvGrpSpPr>
        <p:grpSpPr>
          <a:xfrm>
            <a:off x="558800" y="1974648"/>
            <a:ext cx="3833673" cy="2501073"/>
            <a:chOff x="0" y="0"/>
            <a:chExt cx="11921306" cy="5777817"/>
          </a:xfrm>
        </p:grpSpPr>
        <p:grpSp>
          <p:nvGrpSpPr>
            <p:cNvPr id="39" name="Group 3">
              <a:extLst>
                <a:ext uri="{FF2B5EF4-FFF2-40B4-BE49-F238E27FC236}">
                  <a16:creationId xmlns:a16="http://schemas.microsoft.com/office/drawing/2014/main" id="{B8A3E374-116D-480F-876D-E94F89B80BB3}"/>
                </a:ext>
              </a:extLst>
            </p:cNvPr>
            <p:cNvGrpSpPr/>
            <p:nvPr/>
          </p:nvGrpSpPr>
          <p:grpSpPr>
            <a:xfrm>
              <a:off x="0" y="0"/>
              <a:ext cx="11921306" cy="5777817"/>
              <a:chOff x="0" y="0"/>
              <a:chExt cx="7338332" cy="3556619"/>
            </a:xfrm>
          </p:grpSpPr>
          <p:sp>
            <p:nvSpPr>
              <p:cNvPr id="41" name="Freeform 4">
                <a:extLst>
                  <a:ext uri="{FF2B5EF4-FFF2-40B4-BE49-F238E27FC236}">
                    <a16:creationId xmlns:a16="http://schemas.microsoft.com/office/drawing/2014/main" id="{D42D67FC-AF5D-44DA-9BFD-D358C9522D69}"/>
                  </a:ext>
                </a:extLst>
              </p:cNvPr>
              <p:cNvSpPr/>
              <p:nvPr/>
            </p:nvSpPr>
            <p:spPr>
              <a:xfrm>
                <a:off x="0" y="0"/>
                <a:ext cx="7338332" cy="3556619"/>
              </a:xfrm>
              <a:custGeom>
                <a:avLst/>
                <a:gdLst/>
                <a:ahLst/>
                <a:cxnLst/>
                <a:rect l="l" t="t" r="r" b="b"/>
                <a:pathLst>
                  <a:path w="7338332" h="3556619">
                    <a:moveTo>
                      <a:pt x="0" y="0"/>
                    </a:moveTo>
                    <a:lnTo>
                      <a:pt x="0" y="3556619"/>
                    </a:lnTo>
                    <a:lnTo>
                      <a:pt x="7338332" y="3556619"/>
                    </a:lnTo>
                    <a:lnTo>
                      <a:pt x="7338332" y="0"/>
                    </a:lnTo>
                    <a:lnTo>
                      <a:pt x="0" y="0"/>
                    </a:lnTo>
                    <a:close/>
                    <a:moveTo>
                      <a:pt x="7277372" y="3495658"/>
                    </a:moveTo>
                    <a:lnTo>
                      <a:pt x="59690" y="3495658"/>
                    </a:lnTo>
                    <a:lnTo>
                      <a:pt x="59690" y="59690"/>
                    </a:lnTo>
                    <a:lnTo>
                      <a:pt x="7277372" y="59690"/>
                    </a:lnTo>
                    <a:lnTo>
                      <a:pt x="7277372" y="3495659"/>
                    </a:lnTo>
                    <a:close/>
                  </a:path>
                </a:pathLst>
              </a:custGeom>
              <a:solidFill>
                <a:srgbClr val="4D2658"/>
              </a:solidFill>
            </p:spPr>
          </p:sp>
        </p:grpSp>
        <p:sp>
          <p:nvSpPr>
            <p:cNvPr id="40" name="TextBox 5">
              <a:extLst>
                <a:ext uri="{FF2B5EF4-FFF2-40B4-BE49-F238E27FC236}">
                  <a16:creationId xmlns:a16="http://schemas.microsoft.com/office/drawing/2014/main" id="{A51F36A8-DFF1-42B4-8758-8F08418E99BA}"/>
                </a:ext>
              </a:extLst>
            </p:cNvPr>
            <p:cNvSpPr txBox="1"/>
            <p:nvPr/>
          </p:nvSpPr>
          <p:spPr>
            <a:xfrm>
              <a:off x="935318" y="1609649"/>
              <a:ext cx="10101715" cy="2755146"/>
            </a:xfrm>
            <a:prstGeom prst="rect">
              <a:avLst/>
            </a:prstGeom>
          </p:spPr>
          <p:txBody>
            <a:bodyPr lIns="0" tIns="0" rIns="0" bIns="0" rtlCol="0" anchor="t">
              <a:spAutoFit/>
            </a:bodyPr>
            <a:lstStyle/>
            <a:p>
              <a:pPr algn="ctr">
                <a:lnSpc>
                  <a:spcPts val="4785"/>
                </a:lnSpc>
              </a:pPr>
              <a:r>
                <a:rPr lang="en-US" sz="3600" b="1" spc="87" dirty="0">
                  <a:solidFill>
                    <a:srgbClr val="251E20"/>
                  </a:solidFill>
                  <a:latin typeface="Roboto Bold"/>
                </a:rPr>
                <a:t>REGLAS GENERALES</a:t>
              </a:r>
            </a:p>
          </p:txBody>
        </p:sp>
      </p:grpSp>
      <p:sp>
        <p:nvSpPr>
          <p:cNvPr id="42" name="AutoShape 4">
            <a:extLst>
              <a:ext uri="{FF2B5EF4-FFF2-40B4-BE49-F238E27FC236}">
                <a16:creationId xmlns:a16="http://schemas.microsoft.com/office/drawing/2014/main" id="{E5B86AD3-652B-4CBE-BD08-21F6574255FF}"/>
              </a:ext>
            </a:extLst>
          </p:cNvPr>
          <p:cNvSpPr/>
          <p:nvPr/>
        </p:nvSpPr>
        <p:spPr>
          <a:xfrm>
            <a:off x="4676247" y="481983"/>
            <a:ext cx="37332" cy="5486400"/>
          </a:xfrm>
          <a:prstGeom prst="rect">
            <a:avLst/>
          </a:prstGeom>
          <a:solidFill>
            <a:srgbClr val="CEA7D9"/>
          </a:solidFill>
        </p:spPr>
      </p:sp>
      <p:pic>
        <p:nvPicPr>
          <p:cNvPr id="43" name="Picture 4">
            <a:extLst>
              <a:ext uri="{FF2B5EF4-FFF2-40B4-BE49-F238E27FC236}">
                <a16:creationId xmlns:a16="http://schemas.microsoft.com/office/drawing/2014/main" id="{FAF5085F-C061-4DAC-AC72-A8540A398B5D}"/>
              </a:ext>
            </a:extLst>
          </p:cNvPr>
          <p:cNvPicPr>
            <a:picLocks noChangeAspect="1"/>
          </p:cNvPicPr>
          <p:nvPr/>
        </p:nvPicPr>
        <p:blipFill>
          <a:blip r:embed="rId3"/>
          <a:srcRect/>
          <a:stretch>
            <a:fillRect/>
          </a:stretch>
        </p:blipFill>
        <p:spPr>
          <a:xfrm>
            <a:off x="543169" y="4110129"/>
            <a:ext cx="2317896" cy="1791101"/>
          </a:xfrm>
          <a:prstGeom prst="rect">
            <a:avLst/>
          </a:prstGeom>
        </p:spPr>
      </p:pic>
    </p:spTree>
    <p:extLst>
      <p:ext uri="{BB962C8B-B14F-4D97-AF65-F5344CB8AC3E}">
        <p14:creationId xmlns:p14="http://schemas.microsoft.com/office/powerpoint/2010/main" val="1727665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a libre: forma 3">
            <a:extLst>
              <a:ext uri="{FF2B5EF4-FFF2-40B4-BE49-F238E27FC236}">
                <a16:creationId xmlns:a16="http://schemas.microsoft.com/office/drawing/2014/main" id="{D5049169-0CCF-480C-B963-4E8FDBB995C0}"/>
              </a:ext>
            </a:extLst>
          </p:cNvPr>
          <p:cNvSpPr/>
          <p:nvPr/>
        </p:nvSpPr>
        <p:spPr>
          <a:xfrm>
            <a:off x="1938597" y="1507331"/>
            <a:ext cx="2402085" cy="1441251"/>
          </a:xfrm>
          <a:custGeom>
            <a:avLst/>
            <a:gdLst>
              <a:gd name="connsiteX0" fmla="*/ 0 w 2402085"/>
              <a:gd name="connsiteY0" fmla="*/ 144125 h 1441251"/>
              <a:gd name="connsiteX1" fmla="*/ 144125 w 2402085"/>
              <a:gd name="connsiteY1" fmla="*/ 0 h 1441251"/>
              <a:gd name="connsiteX2" fmla="*/ 2257960 w 2402085"/>
              <a:gd name="connsiteY2" fmla="*/ 0 h 1441251"/>
              <a:gd name="connsiteX3" fmla="*/ 2402085 w 2402085"/>
              <a:gd name="connsiteY3" fmla="*/ 144125 h 1441251"/>
              <a:gd name="connsiteX4" fmla="*/ 2402085 w 2402085"/>
              <a:gd name="connsiteY4" fmla="*/ 1297126 h 1441251"/>
              <a:gd name="connsiteX5" fmla="*/ 2257960 w 2402085"/>
              <a:gd name="connsiteY5" fmla="*/ 1441251 h 1441251"/>
              <a:gd name="connsiteX6" fmla="*/ 144125 w 2402085"/>
              <a:gd name="connsiteY6" fmla="*/ 1441251 h 1441251"/>
              <a:gd name="connsiteX7" fmla="*/ 0 w 2402085"/>
              <a:gd name="connsiteY7" fmla="*/ 1297126 h 1441251"/>
              <a:gd name="connsiteX8" fmla="*/ 0 w 2402085"/>
              <a:gd name="connsiteY8" fmla="*/ 144125 h 144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2085" h="1441251">
                <a:moveTo>
                  <a:pt x="0" y="144125"/>
                </a:moveTo>
                <a:cubicBezTo>
                  <a:pt x="0" y="64527"/>
                  <a:pt x="64527" y="0"/>
                  <a:pt x="144125" y="0"/>
                </a:cubicBezTo>
                <a:lnTo>
                  <a:pt x="2257960" y="0"/>
                </a:lnTo>
                <a:cubicBezTo>
                  <a:pt x="2337558" y="0"/>
                  <a:pt x="2402085" y="64527"/>
                  <a:pt x="2402085" y="144125"/>
                </a:cubicBezTo>
                <a:lnTo>
                  <a:pt x="2402085" y="1297126"/>
                </a:lnTo>
                <a:cubicBezTo>
                  <a:pt x="2402085" y="1376724"/>
                  <a:pt x="2337558" y="1441251"/>
                  <a:pt x="2257960" y="1441251"/>
                </a:cubicBezTo>
                <a:lnTo>
                  <a:pt x="144125" y="1441251"/>
                </a:lnTo>
                <a:cubicBezTo>
                  <a:pt x="64527" y="1441251"/>
                  <a:pt x="0" y="1376724"/>
                  <a:pt x="0" y="1297126"/>
                </a:cubicBezTo>
                <a:lnTo>
                  <a:pt x="0" y="144125"/>
                </a:lnTo>
                <a:close/>
              </a:path>
            </a:pathLst>
          </a:custGeom>
          <a:solidFill>
            <a:srgbClr val="4D2658"/>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14603" tIns="114603" rIns="114603" bIns="114603" numCol="1" spcCol="1270" anchor="ctr" anchorCtr="0">
            <a:noAutofit/>
          </a:bodyPr>
          <a:lstStyle/>
          <a:p>
            <a:pPr marL="0" lvl="0" indent="0" algn="ctr" defTabSz="844550">
              <a:lnSpc>
                <a:spcPct val="90000"/>
              </a:lnSpc>
              <a:spcBef>
                <a:spcPct val="0"/>
              </a:spcBef>
              <a:spcAft>
                <a:spcPct val="35000"/>
              </a:spcAft>
              <a:buNone/>
            </a:pPr>
            <a:r>
              <a:rPr lang="es-MX" sz="3200" kern="1200" dirty="0">
                <a:latin typeface="Roboto" panose="02000000000000000000"/>
              </a:rPr>
              <a:t>Detecta</a:t>
            </a:r>
          </a:p>
        </p:txBody>
      </p:sp>
      <p:sp>
        <p:nvSpPr>
          <p:cNvPr id="5" name="Forma libre: forma 4">
            <a:extLst>
              <a:ext uri="{FF2B5EF4-FFF2-40B4-BE49-F238E27FC236}">
                <a16:creationId xmlns:a16="http://schemas.microsoft.com/office/drawing/2014/main" id="{E61BD1F1-A57A-40D9-AA95-C66DDE05834E}"/>
              </a:ext>
            </a:extLst>
          </p:cNvPr>
          <p:cNvSpPr/>
          <p:nvPr/>
        </p:nvSpPr>
        <p:spPr>
          <a:xfrm>
            <a:off x="4552067" y="1930098"/>
            <a:ext cx="509242" cy="595717"/>
          </a:xfrm>
          <a:custGeom>
            <a:avLst/>
            <a:gdLst>
              <a:gd name="connsiteX0" fmla="*/ 0 w 509242"/>
              <a:gd name="connsiteY0" fmla="*/ 119143 h 595717"/>
              <a:gd name="connsiteX1" fmla="*/ 254621 w 509242"/>
              <a:gd name="connsiteY1" fmla="*/ 119143 h 595717"/>
              <a:gd name="connsiteX2" fmla="*/ 254621 w 509242"/>
              <a:gd name="connsiteY2" fmla="*/ 0 h 595717"/>
              <a:gd name="connsiteX3" fmla="*/ 509242 w 509242"/>
              <a:gd name="connsiteY3" fmla="*/ 297859 h 595717"/>
              <a:gd name="connsiteX4" fmla="*/ 254621 w 509242"/>
              <a:gd name="connsiteY4" fmla="*/ 595717 h 595717"/>
              <a:gd name="connsiteX5" fmla="*/ 254621 w 509242"/>
              <a:gd name="connsiteY5" fmla="*/ 476574 h 595717"/>
              <a:gd name="connsiteX6" fmla="*/ 0 w 509242"/>
              <a:gd name="connsiteY6" fmla="*/ 476574 h 595717"/>
              <a:gd name="connsiteX7" fmla="*/ 0 w 509242"/>
              <a:gd name="connsiteY7" fmla="*/ 119143 h 59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242" h="595717">
                <a:moveTo>
                  <a:pt x="0" y="119143"/>
                </a:moveTo>
                <a:lnTo>
                  <a:pt x="254621" y="119143"/>
                </a:lnTo>
                <a:lnTo>
                  <a:pt x="254621" y="0"/>
                </a:lnTo>
                <a:lnTo>
                  <a:pt x="509242" y="297859"/>
                </a:lnTo>
                <a:lnTo>
                  <a:pt x="254621" y="595717"/>
                </a:lnTo>
                <a:lnTo>
                  <a:pt x="254621" y="476574"/>
                </a:lnTo>
                <a:lnTo>
                  <a:pt x="0" y="476574"/>
                </a:lnTo>
                <a:lnTo>
                  <a:pt x="0" y="119143"/>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119143" rIns="152773" bIns="119143" numCol="1" spcCol="1270" anchor="ctr" anchorCtr="0">
            <a:noAutofit/>
          </a:bodyPr>
          <a:lstStyle/>
          <a:p>
            <a:pPr marL="0" lvl="0" indent="0" algn="ctr" defTabSz="666750">
              <a:lnSpc>
                <a:spcPct val="90000"/>
              </a:lnSpc>
              <a:spcBef>
                <a:spcPct val="0"/>
              </a:spcBef>
              <a:spcAft>
                <a:spcPct val="35000"/>
              </a:spcAft>
              <a:buNone/>
            </a:pPr>
            <a:endParaRPr lang="es-MX" sz="1500" kern="1200"/>
          </a:p>
        </p:txBody>
      </p:sp>
      <p:sp>
        <p:nvSpPr>
          <p:cNvPr id="6" name="Forma libre: forma 5">
            <a:extLst>
              <a:ext uri="{FF2B5EF4-FFF2-40B4-BE49-F238E27FC236}">
                <a16:creationId xmlns:a16="http://schemas.microsoft.com/office/drawing/2014/main" id="{72ADE1DA-5EB6-4460-A4BB-B349A65E1540}"/>
              </a:ext>
            </a:extLst>
          </p:cNvPr>
          <p:cNvSpPr/>
          <p:nvPr/>
        </p:nvSpPr>
        <p:spPr>
          <a:xfrm>
            <a:off x="5301518" y="1507331"/>
            <a:ext cx="2402085" cy="1441251"/>
          </a:xfrm>
          <a:custGeom>
            <a:avLst/>
            <a:gdLst>
              <a:gd name="connsiteX0" fmla="*/ 0 w 2402085"/>
              <a:gd name="connsiteY0" fmla="*/ 144125 h 1441251"/>
              <a:gd name="connsiteX1" fmla="*/ 144125 w 2402085"/>
              <a:gd name="connsiteY1" fmla="*/ 0 h 1441251"/>
              <a:gd name="connsiteX2" fmla="*/ 2257960 w 2402085"/>
              <a:gd name="connsiteY2" fmla="*/ 0 h 1441251"/>
              <a:gd name="connsiteX3" fmla="*/ 2402085 w 2402085"/>
              <a:gd name="connsiteY3" fmla="*/ 144125 h 1441251"/>
              <a:gd name="connsiteX4" fmla="*/ 2402085 w 2402085"/>
              <a:gd name="connsiteY4" fmla="*/ 1297126 h 1441251"/>
              <a:gd name="connsiteX5" fmla="*/ 2257960 w 2402085"/>
              <a:gd name="connsiteY5" fmla="*/ 1441251 h 1441251"/>
              <a:gd name="connsiteX6" fmla="*/ 144125 w 2402085"/>
              <a:gd name="connsiteY6" fmla="*/ 1441251 h 1441251"/>
              <a:gd name="connsiteX7" fmla="*/ 0 w 2402085"/>
              <a:gd name="connsiteY7" fmla="*/ 1297126 h 1441251"/>
              <a:gd name="connsiteX8" fmla="*/ 0 w 2402085"/>
              <a:gd name="connsiteY8" fmla="*/ 144125 h 144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2085" h="1441251">
                <a:moveTo>
                  <a:pt x="0" y="144125"/>
                </a:moveTo>
                <a:cubicBezTo>
                  <a:pt x="0" y="64527"/>
                  <a:pt x="64527" y="0"/>
                  <a:pt x="144125" y="0"/>
                </a:cubicBezTo>
                <a:lnTo>
                  <a:pt x="2257960" y="0"/>
                </a:lnTo>
                <a:cubicBezTo>
                  <a:pt x="2337558" y="0"/>
                  <a:pt x="2402085" y="64527"/>
                  <a:pt x="2402085" y="144125"/>
                </a:cubicBezTo>
                <a:lnTo>
                  <a:pt x="2402085" y="1297126"/>
                </a:lnTo>
                <a:cubicBezTo>
                  <a:pt x="2402085" y="1376724"/>
                  <a:pt x="2337558" y="1441251"/>
                  <a:pt x="2257960" y="1441251"/>
                </a:cubicBezTo>
                <a:lnTo>
                  <a:pt x="144125" y="1441251"/>
                </a:lnTo>
                <a:cubicBezTo>
                  <a:pt x="64527" y="1441251"/>
                  <a:pt x="0" y="1376724"/>
                  <a:pt x="0" y="1297126"/>
                </a:cubicBezTo>
                <a:lnTo>
                  <a:pt x="0" y="14412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4603" tIns="114603" rIns="114603" bIns="114603" numCol="1" spcCol="1270" anchor="ctr" anchorCtr="0">
            <a:noAutofit/>
          </a:bodyPr>
          <a:lstStyle/>
          <a:p>
            <a:pPr marL="0" lvl="0" indent="0" algn="ctr" defTabSz="844550">
              <a:lnSpc>
                <a:spcPct val="90000"/>
              </a:lnSpc>
              <a:spcBef>
                <a:spcPct val="0"/>
              </a:spcBef>
              <a:spcAft>
                <a:spcPct val="35000"/>
              </a:spcAft>
              <a:buNone/>
            </a:pPr>
            <a:r>
              <a:rPr lang="es-MX" sz="2800" kern="1200" dirty="0">
                <a:latin typeface="Roboto" panose="02000000000000000000"/>
              </a:rPr>
              <a:t>Garantía Interés Superior </a:t>
            </a:r>
          </a:p>
        </p:txBody>
      </p:sp>
      <p:sp>
        <p:nvSpPr>
          <p:cNvPr id="7" name="Forma libre: forma 6">
            <a:extLst>
              <a:ext uri="{FF2B5EF4-FFF2-40B4-BE49-F238E27FC236}">
                <a16:creationId xmlns:a16="http://schemas.microsoft.com/office/drawing/2014/main" id="{17F450B5-A104-4089-BDC4-D95FE907D34B}"/>
              </a:ext>
            </a:extLst>
          </p:cNvPr>
          <p:cNvSpPr/>
          <p:nvPr/>
        </p:nvSpPr>
        <p:spPr>
          <a:xfrm>
            <a:off x="7914987" y="1930098"/>
            <a:ext cx="509242" cy="595717"/>
          </a:xfrm>
          <a:custGeom>
            <a:avLst/>
            <a:gdLst>
              <a:gd name="connsiteX0" fmla="*/ 0 w 509242"/>
              <a:gd name="connsiteY0" fmla="*/ 119143 h 595717"/>
              <a:gd name="connsiteX1" fmla="*/ 254621 w 509242"/>
              <a:gd name="connsiteY1" fmla="*/ 119143 h 595717"/>
              <a:gd name="connsiteX2" fmla="*/ 254621 w 509242"/>
              <a:gd name="connsiteY2" fmla="*/ 0 h 595717"/>
              <a:gd name="connsiteX3" fmla="*/ 509242 w 509242"/>
              <a:gd name="connsiteY3" fmla="*/ 297859 h 595717"/>
              <a:gd name="connsiteX4" fmla="*/ 254621 w 509242"/>
              <a:gd name="connsiteY4" fmla="*/ 595717 h 595717"/>
              <a:gd name="connsiteX5" fmla="*/ 254621 w 509242"/>
              <a:gd name="connsiteY5" fmla="*/ 476574 h 595717"/>
              <a:gd name="connsiteX6" fmla="*/ 0 w 509242"/>
              <a:gd name="connsiteY6" fmla="*/ 476574 h 595717"/>
              <a:gd name="connsiteX7" fmla="*/ 0 w 509242"/>
              <a:gd name="connsiteY7" fmla="*/ 119143 h 59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242" h="595717">
                <a:moveTo>
                  <a:pt x="0" y="119143"/>
                </a:moveTo>
                <a:lnTo>
                  <a:pt x="254621" y="119143"/>
                </a:lnTo>
                <a:lnTo>
                  <a:pt x="254621" y="0"/>
                </a:lnTo>
                <a:lnTo>
                  <a:pt x="509242" y="297859"/>
                </a:lnTo>
                <a:lnTo>
                  <a:pt x="254621" y="595717"/>
                </a:lnTo>
                <a:lnTo>
                  <a:pt x="254621" y="476574"/>
                </a:lnTo>
                <a:lnTo>
                  <a:pt x="0" y="476574"/>
                </a:lnTo>
                <a:lnTo>
                  <a:pt x="0" y="119143"/>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119143" rIns="152773" bIns="119143" numCol="1" spcCol="1270" anchor="ctr" anchorCtr="0">
            <a:noAutofit/>
          </a:bodyPr>
          <a:lstStyle/>
          <a:p>
            <a:pPr marL="0" lvl="0" indent="0" algn="ctr" defTabSz="666750">
              <a:lnSpc>
                <a:spcPct val="90000"/>
              </a:lnSpc>
              <a:spcBef>
                <a:spcPct val="0"/>
              </a:spcBef>
              <a:spcAft>
                <a:spcPct val="35000"/>
              </a:spcAft>
              <a:buNone/>
            </a:pPr>
            <a:endParaRPr lang="es-MX" sz="1500" kern="1200"/>
          </a:p>
        </p:txBody>
      </p:sp>
      <p:sp>
        <p:nvSpPr>
          <p:cNvPr id="8" name="Forma libre: forma 7">
            <a:extLst>
              <a:ext uri="{FF2B5EF4-FFF2-40B4-BE49-F238E27FC236}">
                <a16:creationId xmlns:a16="http://schemas.microsoft.com/office/drawing/2014/main" id="{5B404108-058F-4647-8F5D-F18DA0021934}"/>
              </a:ext>
            </a:extLst>
          </p:cNvPr>
          <p:cNvSpPr/>
          <p:nvPr/>
        </p:nvSpPr>
        <p:spPr>
          <a:xfrm>
            <a:off x="8664438" y="1507331"/>
            <a:ext cx="2402085" cy="1441251"/>
          </a:xfrm>
          <a:custGeom>
            <a:avLst/>
            <a:gdLst>
              <a:gd name="connsiteX0" fmla="*/ 0 w 2402085"/>
              <a:gd name="connsiteY0" fmla="*/ 144125 h 1441251"/>
              <a:gd name="connsiteX1" fmla="*/ 144125 w 2402085"/>
              <a:gd name="connsiteY1" fmla="*/ 0 h 1441251"/>
              <a:gd name="connsiteX2" fmla="*/ 2257960 w 2402085"/>
              <a:gd name="connsiteY2" fmla="*/ 0 h 1441251"/>
              <a:gd name="connsiteX3" fmla="*/ 2402085 w 2402085"/>
              <a:gd name="connsiteY3" fmla="*/ 144125 h 1441251"/>
              <a:gd name="connsiteX4" fmla="*/ 2402085 w 2402085"/>
              <a:gd name="connsiteY4" fmla="*/ 1297126 h 1441251"/>
              <a:gd name="connsiteX5" fmla="*/ 2257960 w 2402085"/>
              <a:gd name="connsiteY5" fmla="*/ 1441251 h 1441251"/>
              <a:gd name="connsiteX6" fmla="*/ 144125 w 2402085"/>
              <a:gd name="connsiteY6" fmla="*/ 1441251 h 1441251"/>
              <a:gd name="connsiteX7" fmla="*/ 0 w 2402085"/>
              <a:gd name="connsiteY7" fmla="*/ 1297126 h 1441251"/>
              <a:gd name="connsiteX8" fmla="*/ 0 w 2402085"/>
              <a:gd name="connsiteY8" fmla="*/ 144125 h 144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2085" h="1441251">
                <a:moveTo>
                  <a:pt x="0" y="144125"/>
                </a:moveTo>
                <a:cubicBezTo>
                  <a:pt x="0" y="64527"/>
                  <a:pt x="64527" y="0"/>
                  <a:pt x="144125" y="0"/>
                </a:cubicBezTo>
                <a:lnTo>
                  <a:pt x="2257960" y="0"/>
                </a:lnTo>
                <a:cubicBezTo>
                  <a:pt x="2337558" y="0"/>
                  <a:pt x="2402085" y="64527"/>
                  <a:pt x="2402085" y="144125"/>
                </a:cubicBezTo>
                <a:lnTo>
                  <a:pt x="2402085" y="1297126"/>
                </a:lnTo>
                <a:cubicBezTo>
                  <a:pt x="2402085" y="1376724"/>
                  <a:pt x="2337558" y="1441251"/>
                  <a:pt x="2257960" y="1441251"/>
                </a:cubicBezTo>
                <a:lnTo>
                  <a:pt x="144125" y="1441251"/>
                </a:lnTo>
                <a:cubicBezTo>
                  <a:pt x="64527" y="1441251"/>
                  <a:pt x="0" y="1376724"/>
                  <a:pt x="0" y="1297126"/>
                </a:cubicBezTo>
                <a:lnTo>
                  <a:pt x="0" y="144125"/>
                </a:lnTo>
                <a:close/>
              </a:path>
            </a:pathLst>
          </a:custGeom>
          <a:solidFill>
            <a:srgbClr val="97262A"/>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14603" tIns="114603" rIns="114603" bIns="114603" numCol="1" spcCol="1270" anchor="ctr" anchorCtr="0">
            <a:noAutofit/>
          </a:bodyPr>
          <a:lstStyle/>
          <a:p>
            <a:pPr marL="0" lvl="0" indent="0" algn="ctr" defTabSz="844550">
              <a:lnSpc>
                <a:spcPct val="90000"/>
              </a:lnSpc>
              <a:spcBef>
                <a:spcPct val="0"/>
              </a:spcBef>
              <a:spcAft>
                <a:spcPct val="35000"/>
              </a:spcAft>
              <a:buNone/>
            </a:pPr>
            <a:endParaRPr lang="es-MX" sz="2000" kern="1200" dirty="0" smtClean="0"/>
          </a:p>
          <a:p>
            <a:pPr marL="0" lvl="0" indent="0" algn="ctr" defTabSz="844550">
              <a:lnSpc>
                <a:spcPct val="90000"/>
              </a:lnSpc>
              <a:spcBef>
                <a:spcPct val="0"/>
              </a:spcBef>
              <a:spcAft>
                <a:spcPct val="35000"/>
              </a:spcAft>
              <a:buNone/>
            </a:pPr>
            <a:r>
              <a:rPr lang="es-MX" sz="2000" kern="1200" dirty="0" smtClean="0">
                <a:latin typeface="Roboto" panose="02000000000000000000"/>
              </a:rPr>
              <a:t>Informa </a:t>
            </a:r>
            <a:r>
              <a:rPr lang="es-MX" sz="2000" kern="1200" dirty="0">
                <a:latin typeface="Roboto" panose="02000000000000000000"/>
              </a:rPr>
              <a:t>a superior y tutores de </a:t>
            </a:r>
            <a:r>
              <a:rPr lang="es-MX" sz="2000" kern="1200" dirty="0" smtClean="0">
                <a:latin typeface="Roboto" panose="02000000000000000000"/>
              </a:rPr>
              <a:t>niños/niñas </a:t>
            </a:r>
            <a:r>
              <a:rPr lang="es-MX" sz="2000" kern="1200" dirty="0">
                <a:latin typeface="Roboto" panose="02000000000000000000"/>
              </a:rPr>
              <a:t>involucrados</a:t>
            </a:r>
          </a:p>
          <a:p>
            <a:pPr marL="0" lvl="0" indent="0" algn="ctr" defTabSz="844550">
              <a:lnSpc>
                <a:spcPct val="90000"/>
              </a:lnSpc>
              <a:spcBef>
                <a:spcPct val="0"/>
              </a:spcBef>
              <a:spcAft>
                <a:spcPct val="35000"/>
              </a:spcAft>
              <a:buNone/>
            </a:pPr>
            <a:endParaRPr lang="es-MX" sz="1900" kern="1200" dirty="0"/>
          </a:p>
        </p:txBody>
      </p:sp>
      <p:sp>
        <p:nvSpPr>
          <p:cNvPr id="9" name="Forma libre: forma 8">
            <a:extLst>
              <a:ext uri="{FF2B5EF4-FFF2-40B4-BE49-F238E27FC236}">
                <a16:creationId xmlns:a16="http://schemas.microsoft.com/office/drawing/2014/main" id="{33DB43EC-163E-4FC6-A0B0-35ECFABE999C}"/>
              </a:ext>
            </a:extLst>
          </p:cNvPr>
          <p:cNvSpPr/>
          <p:nvPr/>
        </p:nvSpPr>
        <p:spPr>
          <a:xfrm>
            <a:off x="9567622" y="3159965"/>
            <a:ext cx="595718" cy="509243"/>
          </a:xfrm>
          <a:custGeom>
            <a:avLst/>
            <a:gdLst>
              <a:gd name="connsiteX0" fmla="*/ 0 w 509242"/>
              <a:gd name="connsiteY0" fmla="*/ 119143 h 595717"/>
              <a:gd name="connsiteX1" fmla="*/ 254621 w 509242"/>
              <a:gd name="connsiteY1" fmla="*/ 119143 h 595717"/>
              <a:gd name="connsiteX2" fmla="*/ 254621 w 509242"/>
              <a:gd name="connsiteY2" fmla="*/ 0 h 595717"/>
              <a:gd name="connsiteX3" fmla="*/ 509242 w 509242"/>
              <a:gd name="connsiteY3" fmla="*/ 297859 h 595717"/>
              <a:gd name="connsiteX4" fmla="*/ 254621 w 509242"/>
              <a:gd name="connsiteY4" fmla="*/ 595717 h 595717"/>
              <a:gd name="connsiteX5" fmla="*/ 254621 w 509242"/>
              <a:gd name="connsiteY5" fmla="*/ 476574 h 595717"/>
              <a:gd name="connsiteX6" fmla="*/ 0 w 509242"/>
              <a:gd name="connsiteY6" fmla="*/ 476574 h 595717"/>
              <a:gd name="connsiteX7" fmla="*/ 0 w 509242"/>
              <a:gd name="connsiteY7" fmla="*/ 119143 h 59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242" h="595717">
                <a:moveTo>
                  <a:pt x="407394" y="1"/>
                </a:moveTo>
                <a:lnTo>
                  <a:pt x="407394" y="297859"/>
                </a:lnTo>
                <a:lnTo>
                  <a:pt x="509242" y="297859"/>
                </a:lnTo>
                <a:lnTo>
                  <a:pt x="254621" y="595716"/>
                </a:lnTo>
                <a:lnTo>
                  <a:pt x="0" y="297859"/>
                </a:lnTo>
                <a:lnTo>
                  <a:pt x="101848" y="297859"/>
                </a:lnTo>
                <a:lnTo>
                  <a:pt x="101848" y="1"/>
                </a:lnTo>
                <a:lnTo>
                  <a:pt x="407394" y="1"/>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9144" tIns="1" rIns="119143" bIns="152773" numCol="1" spcCol="1270" anchor="ctr" anchorCtr="0">
            <a:noAutofit/>
          </a:bodyPr>
          <a:lstStyle/>
          <a:p>
            <a:pPr marL="0" lvl="0" indent="0" algn="ctr" defTabSz="666750">
              <a:lnSpc>
                <a:spcPct val="90000"/>
              </a:lnSpc>
              <a:spcBef>
                <a:spcPct val="0"/>
              </a:spcBef>
              <a:spcAft>
                <a:spcPct val="35000"/>
              </a:spcAft>
              <a:buNone/>
            </a:pPr>
            <a:endParaRPr lang="es-MX" sz="1500" kern="1200"/>
          </a:p>
        </p:txBody>
      </p:sp>
      <p:sp>
        <p:nvSpPr>
          <p:cNvPr id="10" name="Forma libre: forma 9">
            <a:extLst>
              <a:ext uri="{FF2B5EF4-FFF2-40B4-BE49-F238E27FC236}">
                <a16:creationId xmlns:a16="http://schemas.microsoft.com/office/drawing/2014/main" id="{8745A7D0-D963-4108-A223-D553CB430F9D}"/>
              </a:ext>
            </a:extLst>
          </p:cNvPr>
          <p:cNvSpPr/>
          <p:nvPr/>
        </p:nvSpPr>
        <p:spPr>
          <a:xfrm>
            <a:off x="8664438" y="3909417"/>
            <a:ext cx="2402085" cy="1441251"/>
          </a:xfrm>
          <a:custGeom>
            <a:avLst/>
            <a:gdLst>
              <a:gd name="connsiteX0" fmla="*/ 0 w 2402085"/>
              <a:gd name="connsiteY0" fmla="*/ 144125 h 1441251"/>
              <a:gd name="connsiteX1" fmla="*/ 144125 w 2402085"/>
              <a:gd name="connsiteY1" fmla="*/ 0 h 1441251"/>
              <a:gd name="connsiteX2" fmla="*/ 2257960 w 2402085"/>
              <a:gd name="connsiteY2" fmla="*/ 0 h 1441251"/>
              <a:gd name="connsiteX3" fmla="*/ 2402085 w 2402085"/>
              <a:gd name="connsiteY3" fmla="*/ 144125 h 1441251"/>
              <a:gd name="connsiteX4" fmla="*/ 2402085 w 2402085"/>
              <a:gd name="connsiteY4" fmla="*/ 1297126 h 1441251"/>
              <a:gd name="connsiteX5" fmla="*/ 2257960 w 2402085"/>
              <a:gd name="connsiteY5" fmla="*/ 1441251 h 1441251"/>
              <a:gd name="connsiteX6" fmla="*/ 144125 w 2402085"/>
              <a:gd name="connsiteY6" fmla="*/ 1441251 h 1441251"/>
              <a:gd name="connsiteX7" fmla="*/ 0 w 2402085"/>
              <a:gd name="connsiteY7" fmla="*/ 1297126 h 1441251"/>
              <a:gd name="connsiteX8" fmla="*/ 0 w 2402085"/>
              <a:gd name="connsiteY8" fmla="*/ 144125 h 144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2085" h="1441251">
                <a:moveTo>
                  <a:pt x="0" y="144125"/>
                </a:moveTo>
                <a:cubicBezTo>
                  <a:pt x="0" y="64527"/>
                  <a:pt x="64527" y="0"/>
                  <a:pt x="144125" y="0"/>
                </a:cubicBezTo>
                <a:lnTo>
                  <a:pt x="2257960" y="0"/>
                </a:lnTo>
                <a:cubicBezTo>
                  <a:pt x="2337558" y="0"/>
                  <a:pt x="2402085" y="64527"/>
                  <a:pt x="2402085" y="144125"/>
                </a:cubicBezTo>
                <a:lnTo>
                  <a:pt x="2402085" y="1297126"/>
                </a:lnTo>
                <a:cubicBezTo>
                  <a:pt x="2402085" y="1376724"/>
                  <a:pt x="2337558" y="1441251"/>
                  <a:pt x="2257960" y="1441251"/>
                </a:cubicBezTo>
                <a:lnTo>
                  <a:pt x="144125" y="1441251"/>
                </a:lnTo>
                <a:cubicBezTo>
                  <a:pt x="64527" y="1441251"/>
                  <a:pt x="0" y="1376724"/>
                  <a:pt x="0" y="1297126"/>
                </a:cubicBezTo>
                <a:lnTo>
                  <a:pt x="0" y="144125"/>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4603" tIns="114603" rIns="114603" bIns="114603" numCol="1" spcCol="1270" anchor="ctr" anchorCtr="0">
            <a:noAutofit/>
          </a:bodyPr>
          <a:lstStyle/>
          <a:p>
            <a:pPr marL="0" lvl="0" indent="0" algn="ctr" defTabSz="844550">
              <a:lnSpc>
                <a:spcPct val="90000"/>
              </a:lnSpc>
              <a:spcBef>
                <a:spcPct val="0"/>
              </a:spcBef>
              <a:spcAft>
                <a:spcPct val="35000"/>
              </a:spcAft>
              <a:buNone/>
            </a:pPr>
            <a:r>
              <a:rPr lang="es-MX" sz="2800" kern="1200" dirty="0">
                <a:latin typeface="Roboto" panose="02000000000000000000"/>
              </a:rPr>
              <a:t>Reunión de compromisos</a:t>
            </a:r>
          </a:p>
        </p:txBody>
      </p:sp>
      <p:sp>
        <p:nvSpPr>
          <p:cNvPr id="11" name="Forma libre: forma 10">
            <a:extLst>
              <a:ext uri="{FF2B5EF4-FFF2-40B4-BE49-F238E27FC236}">
                <a16:creationId xmlns:a16="http://schemas.microsoft.com/office/drawing/2014/main" id="{F31DAFC0-295D-49C5-A64F-91E8F63513E9}"/>
              </a:ext>
            </a:extLst>
          </p:cNvPr>
          <p:cNvSpPr/>
          <p:nvPr/>
        </p:nvSpPr>
        <p:spPr>
          <a:xfrm>
            <a:off x="7943812" y="4332184"/>
            <a:ext cx="509243" cy="595717"/>
          </a:xfrm>
          <a:custGeom>
            <a:avLst/>
            <a:gdLst>
              <a:gd name="connsiteX0" fmla="*/ 0 w 509242"/>
              <a:gd name="connsiteY0" fmla="*/ 119143 h 595717"/>
              <a:gd name="connsiteX1" fmla="*/ 254621 w 509242"/>
              <a:gd name="connsiteY1" fmla="*/ 119143 h 595717"/>
              <a:gd name="connsiteX2" fmla="*/ 254621 w 509242"/>
              <a:gd name="connsiteY2" fmla="*/ 0 h 595717"/>
              <a:gd name="connsiteX3" fmla="*/ 509242 w 509242"/>
              <a:gd name="connsiteY3" fmla="*/ 297859 h 595717"/>
              <a:gd name="connsiteX4" fmla="*/ 254621 w 509242"/>
              <a:gd name="connsiteY4" fmla="*/ 595717 h 595717"/>
              <a:gd name="connsiteX5" fmla="*/ 254621 w 509242"/>
              <a:gd name="connsiteY5" fmla="*/ 476574 h 595717"/>
              <a:gd name="connsiteX6" fmla="*/ 0 w 509242"/>
              <a:gd name="connsiteY6" fmla="*/ 476574 h 595717"/>
              <a:gd name="connsiteX7" fmla="*/ 0 w 509242"/>
              <a:gd name="connsiteY7" fmla="*/ 119143 h 59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242" h="595717">
                <a:moveTo>
                  <a:pt x="509242" y="476574"/>
                </a:moveTo>
                <a:lnTo>
                  <a:pt x="254621" y="476574"/>
                </a:lnTo>
                <a:lnTo>
                  <a:pt x="254621" y="595717"/>
                </a:lnTo>
                <a:lnTo>
                  <a:pt x="0" y="297858"/>
                </a:lnTo>
                <a:lnTo>
                  <a:pt x="254621" y="0"/>
                </a:lnTo>
                <a:lnTo>
                  <a:pt x="254621" y="119143"/>
                </a:lnTo>
                <a:lnTo>
                  <a:pt x="509242" y="119143"/>
                </a:lnTo>
                <a:lnTo>
                  <a:pt x="509242" y="476574"/>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773" tIns="119143" rIns="1" bIns="119143" numCol="1" spcCol="1270" anchor="ctr" anchorCtr="0">
            <a:noAutofit/>
          </a:bodyPr>
          <a:lstStyle/>
          <a:p>
            <a:pPr marL="0" lvl="0" indent="0" algn="ctr" defTabSz="666750">
              <a:lnSpc>
                <a:spcPct val="90000"/>
              </a:lnSpc>
              <a:spcBef>
                <a:spcPct val="0"/>
              </a:spcBef>
              <a:spcAft>
                <a:spcPct val="35000"/>
              </a:spcAft>
              <a:buNone/>
            </a:pPr>
            <a:endParaRPr lang="es-MX" sz="1500" kern="1200"/>
          </a:p>
        </p:txBody>
      </p:sp>
      <p:sp>
        <p:nvSpPr>
          <p:cNvPr id="12" name="Forma libre: forma 11">
            <a:extLst>
              <a:ext uri="{FF2B5EF4-FFF2-40B4-BE49-F238E27FC236}">
                <a16:creationId xmlns:a16="http://schemas.microsoft.com/office/drawing/2014/main" id="{BE7ECE9E-A9D1-4D1A-92D8-6AB6FF135AFD}"/>
              </a:ext>
            </a:extLst>
          </p:cNvPr>
          <p:cNvSpPr/>
          <p:nvPr/>
        </p:nvSpPr>
        <p:spPr>
          <a:xfrm>
            <a:off x="5301518" y="3909417"/>
            <a:ext cx="2402085" cy="1441251"/>
          </a:xfrm>
          <a:custGeom>
            <a:avLst/>
            <a:gdLst>
              <a:gd name="connsiteX0" fmla="*/ 0 w 2402085"/>
              <a:gd name="connsiteY0" fmla="*/ 144125 h 1441251"/>
              <a:gd name="connsiteX1" fmla="*/ 144125 w 2402085"/>
              <a:gd name="connsiteY1" fmla="*/ 0 h 1441251"/>
              <a:gd name="connsiteX2" fmla="*/ 2257960 w 2402085"/>
              <a:gd name="connsiteY2" fmla="*/ 0 h 1441251"/>
              <a:gd name="connsiteX3" fmla="*/ 2402085 w 2402085"/>
              <a:gd name="connsiteY3" fmla="*/ 144125 h 1441251"/>
              <a:gd name="connsiteX4" fmla="*/ 2402085 w 2402085"/>
              <a:gd name="connsiteY4" fmla="*/ 1297126 h 1441251"/>
              <a:gd name="connsiteX5" fmla="*/ 2257960 w 2402085"/>
              <a:gd name="connsiteY5" fmla="*/ 1441251 h 1441251"/>
              <a:gd name="connsiteX6" fmla="*/ 144125 w 2402085"/>
              <a:gd name="connsiteY6" fmla="*/ 1441251 h 1441251"/>
              <a:gd name="connsiteX7" fmla="*/ 0 w 2402085"/>
              <a:gd name="connsiteY7" fmla="*/ 1297126 h 1441251"/>
              <a:gd name="connsiteX8" fmla="*/ 0 w 2402085"/>
              <a:gd name="connsiteY8" fmla="*/ 144125 h 144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2085" h="1441251">
                <a:moveTo>
                  <a:pt x="0" y="144125"/>
                </a:moveTo>
                <a:cubicBezTo>
                  <a:pt x="0" y="64527"/>
                  <a:pt x="64527" y="0"/>
                  <a:pt x="144125" y="0"/>
                </a:cubicBezTo>
                <a:lnTo>
                  <a:pt x="2257960" y="0"/>
                </a:lnTo>
                <a:cubicBezTo>
                  <a:pt x="2337558" y="0"/>
                  <a:pt x="2402085" y="64527"/>
                  <a:pt x="2402085" y="144125"/>
                </a:cubicBezTo>
                <a:lnTo>
                  <a:pt x="2402085" y="1297126"/>
                </a:lnTo>
                <a:cubicBezTo>
                  <a:pt x="2402085" y="1376724"/>
                  <a:pt x="2337558" y="1441251"/>
                  <a:pt x="2257960" y="1441251"/>
                </a:cubicBezTo>
                <a:lnTo>
                  <a:pt x="144125" y="1441251"/>
                </a:lnTo>
                <a:cubicBezTo>
                  <a:pt x="64527" y="1441251"/>
                  <a:pt x="0" y="1376724"/>
                  <a:pt x="0" y="1297126"/>
                </a:cubicBezTo>
                <a:lnTo>
                  <a:pt x="0" y="14412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14603" tIns="114603" rIns="114603" bIns="114603" numCol="1" spcCol="1270" anchor="ctr" anchorCtr="0">
            <a:noAutofit/>
          </a:bodyPr>
          <a:lstStyle/>
          <a:p>
            <a:pPr marL="0" lvl="0" indent="0" algn="ctr" defTabSz="844550">
              <a:lnSpc>
                <a:spcPct val="90000"/>
              </a:lnSpc>
              <a:spcBef>
                <a:spcPct val="0"/>
              </a:spcBef>
              <a:spcAft>
                <a:spcPct val="35000"/>
              </a:spcAft>
              <a:buNone/>
            </a:pPr>
            <a:r>
              <a:rPr lang="es-MX" sz="2800" kern="1200" dirty="0">
                <a:latin typeface="Roboto" panose="02000000000000000000"/>
              </a:rPr>
              <a:t>Seguimiento</a:t>
            </a:r>
          </a:p>
        </p:txBody>
      </p:sp>
      <p:sp>
        <p:nvSpPr>
          <p:cNvPr id="13" name="Forma libre: forma 12">
            <a:extLst>
              <a:ext uri="{FF2B5EF4-FFF2-40B4-BE49-F238E27FC236}">
                <a16:creationId xmlns:a16="http://schemas.microsoft.com/office/drawing/2014/main" id="{02F22B0E-3466-4D91-B450-13F794D706F8}"/>
              </a:ext>
            </a:extLst>
          </p:cNvPr>
          <p:cNvSpPr/>
          <p:nvPr/>
        </p:nvSpPr>
        <p:spPr>
          <a:xfrm>
            <a:off x="4580892" y="4332183"/>
            <a:ext cx="509243" cy="595718"/>
          </a:xfrm>
          <a:custGeom>
            <a:avLst/>
            <a:gdLst>
              <a:gd name="connsiteX0" fmla="*/ 0 w 509242"/>
              <a:gd name="connsiteY0" fmla="*/ 119143 h 595717"/>
              <a:gd name="connsiteX1" fmla="*/ 254621 w 509242"/>
              <a:gd name="connsiteY1" fmla="*/ 119143 h 595717"/>
              <a:gd name="connsiteX2" fmla="*/ 254621 w 509242"/>
              <a:gd name="connsiteY2" fmla="*/ 0 h 595717"/>
              <a:gd name="connsiteX3" fmla="*/ 509242 w 509242"/>
              <a:gd name="connsiteY3" fmla="*/ 297859 h 595717"/>
              <a:gd name="connsiteX4" fmla="*/ 254621 w 509242"/>
              <a:gd name="connsiteY4" fmla="*/ 595717 h 595717"/>
              <a:gd name="connsiteX5" fmla="*/ 254621 w 509242"/>
              <a:gd name="connsiteY5" fmla="*/ 476574 h 595717"/>
              <a:gd name="connsiteX6" fmla="*/ 0 w 509242"/>
              <a:gd name="connsiteY6" fmla="*/ 476574 h 595717"/>
              <a:gd name="connsiteX7" fmla="*/ 0 w 509242"/>
              <a:gd name="connsiteY7" fmla="*/ 119143 h 59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242" h="595717">
                <a:moveTo>
                  <a:pt x="509242" y="476574"/>
                </a:moveTo>
                <a:lnTo>
                  <a:pt x="254621" y="476574"/>
                </a:lnTo>
                <a:lnTo>
                  <a:pt x="254621" y="595717"/>
                </a:lnTo>
                <a:lnTo>
                  <a:pt x="0" y="297858"/>
                </a:lnTo>
                <a:lnTo>
                  <a:pt x="254621" y="0"/>
                </a:lnTo>
                <a:lnTo>
                  <a:pt x="254621" y="119143"/>
                </a:lnTo>
                <a:lnTo>
                  <a:pt x="509242" y="119143"/>
                </a:lnTo>
                <a:lnTo>
                  <a:pt x="509242" y="476574"/>
                </a:lnTo>
                <a:close/>
              </a:path>
            </a:pathLst>
          </a:custGeom>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52773" tIns="119144" rIns="1" bIns="119143" numCol="1" spcCol="1270" anchor="ctr" anchorCtr="0">
            <a:noAutofit/>
          </a:bodyPr>
          <a:lstStyle/>
          <a:p>
            <a:pPr marL="0" lvl="0" indent="0" algn="ctr" defTabSz="666750">
              <a:lnSpc>
                <a:spcPct val="90000"/>
              </a:lnSpc>
              <a:spcBef>
                <a:spcPct val="0"/>
              </a:spcBef>
              <a:spcAft>
                <a:spcPct val="35000"/>
              </a:spcAft>
              <a:buNone/>
            </a:pPr>
            <a:endParaRPr lang="es-MX" sz="1500" kern="1200"/>
          </a:p>
        </p:txBody>
      </p:sp>
      <p:sp>
        <p:nvSpPr>
          <p:cNvPr id="14" name="Forma libre: forma 13">
            <a:extLst>
              <a:ext uri="{FF2B5EF4-FFF2-40B4-BE49-F238E27FC236}">
                <a16:creationId xmlns:a16="http://schemas.microsoft.com/office/drawing/2014/main" id="{00787AF8-A9B7-4F55-89E7-8E8B164D2CDE}"/>
              </a:ext>
            </a:extLst>
          </p:cNvPr>
          <p:cNvSpPr/>
          <p:nvPr/>
        </p:nvSpPr>
        <p:spPr>
          <a:xfrm>
            <a:off x="1938597" y="3909417"/>
            <a:ext cx="2402085" cy="1441251"/>
          </a:xfrm>
          <a:custGeom>
            <a:avLst/>
            <a:gdLst>
              <a:gd name="connsiteX0" fmla="*/ 0 w 2402085"/>
              <a:gd name="connsiteY0" fmla="*/ 144125 h 1441251"/>
              <a:gd name="connsiteX1" fmla="*/ 144125 w 2402085"/>
              <a:gd name="connsiteY1" fmla="*/ 0 h 1441251"/>
              <a:gd name="connsiteX2" fmla="*/ 2257960 w 2402085"/>
              <a:gd name="connsiteY2" fmla="*/ 0 h 1441251"/>
              <a:gd name="connsiteX3" fmla="*/ 2402085 w 2402085"/>
              <a:gd name="connsiteY3" fmla="*/ 144125 h 1441251"/>
              <a:gd name="connsiteX4" fmla="*/ 2402085 w 2402085"/>
              <a:gd name="connsiteY4" fmla="*/ 1297126 h 1441251"/>
              <a:gd name="connsiteX5" fmla="*/ 2257960 w 2402085"/>
              <a:gd name="connsiteY5" fmla="*/ 1441251 h 1441251"/>
              <a:gd name="connsiteX6" fmla="*/ 144125 w 2402085"/>
              <a:gd name="connsiteY6" fmla="*/ 1441251 h 1441251"/>
              <a:gd name="connsiteX7" fmla="*/ 0 w 2402085"/>
              <a:gd name="connsiteY7" fmla="*/ 1297126 h 1441251"/>
              <a:gd name="connsiteX8" fmla="*/ 0 w 2402085"/>
              <a:gd name="connsiteY8" fmla="*/ 144125 h 144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2085" h="1441251">
                <a:moveTo>
                  <a:pt x="0" y="144125"/>
                </a:moveTo>
                <a:cubicBezTo>
                  <a:pt x="0" y="64527"/>
                  <a:pt x="64527" y="0"/>
                  <a:pt x="144125" y="0"/>
                </a:cubicBezTo>
                <a:lnTo>
                  <a:pt x="2257960" y="0"/>
                </a:lnTo>
                <a:cubicBezTo>
                  <a:pt x="2337558" y="0"/>
                  <a:pt x="2402085" y="64527"/>
                  <a:pt x="2402085" y="144125"/>
                </a:cubicBezTo>
                <a:lnTo>
                  <a:pt x="2402085" y="1297126"/>
                </a:lnTo>
                <a:cubicBezTo>
                  <a:pt x="2402085" y="1376724"/>
                  <a:pt x="2337558" y="1441251"/>
                  <a:pt x="2257960" y="1441251"/>
                </a:cubicBezTo>
                <a:lnTo>
                  <a:pt x="144125" y="1441251"/>
                </a:lnTo>
                <a:cubicBezTo>
                  <a:pt x="64527" y="1441251"/>
                  <a:pt x="0" y="1376724"/>
                  <a:pt x="0" y="1297126"/>
                </a:cubicBezTo>
                <a:lnTo>
                  <a:pt x="0" y="14412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603" tIns="114603" rIns="114603" bIns="114603" numCol="1" spcCol="1270" anchor="ctr" anchorCtr="0">
            <a:noAutofit/>
          </a:bodyPr>
          <a:lstStyle/>
          <a:p>
            <a:pPr marL="0" lvl="0" indent="0" algn="ctr" defTabSz="844550">
              <a:lnSpc>
                <a:spcPct val="90000"/>
              </a:lnSpc>
              <a:spcBef>
                <a:spcPct val="0"/>
              </a:spcBef>
              <a:spcAft>
                <a:spcPct val="35000"/>
              </a:spcAft>
              <a:buNone/>
            </a:pPr>
            <a:r>
              <a:rPr lang="es-MX" sz="2000" kern="1200" dirty="0">
                <a:latin typeface="Roboto" panose="02000000000000000000"/>
              </a:rPr>
              <a:t>Estrategias de prevención y atención en casos subsecuentes.</a:t>
            </a:r>
          </a:p>
        </p:txBody>
      </p:sp>
    </p:spTree>
    <p:extLst>
      <p:ext uri="{BB962C8B-B14F-4D97-AF65-F5344CB8AC3E}">
        <p14:creationId xmlns:p14="http://schemas.microsoft.com/office/powerpoint/2010/main" val="7536714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3|2.1"/>
</p:tagLst>
</file>

<file path=ppt/tags/tag2.xml><?xml version="1.0" encoding="utf-8"?>
<p:tagLst xmlns:a="http://schemas.openxmlformats.org/drawingml/2006/main" xmlns:r="http://schemas.openxmlformats.org/officeDocument/2006/relationships" xmlns:p="http://schemas.openxmlformats.org/presentationml/2006/main">
  <p:tag name="TIMING" val="|1.1|4.5|3.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1184</TotalTime>
  <Words>1482</Words>
  <Application>Microsoft Office PowerPoint</Application>
  <PresentationFormat>Panorámica</PresentationFormat>
  <Paragraphs>163</Paragraphs>
  <Slides>13</Slides>
  <Notes>11</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Abys</vt:lpstr>
      <vt:lpstr>Arial</vt:lpstr>
      <vt:lpstr>Calibri</vt:lpstr>
      <vt:lpstr>Calibri Light</vt:lpstr>
      <vt:lpstr>HK Grotesk Light</vt:lpstr>
      <vt:lpstr>Mansalva Italics</vt:lpstr>
      <vt:lpstr>Open Sans Light Italics</vt:lpstr>
      <vt:lpstr>Roboto</vt:lpstr>
      <vt:lpstr>Roboto Bold</vt:lpstr>
      <vt:lpstr>Tema de Office</vt:lpstr>
      <vt:lpstr>Presentación de PowerPoint</vt:lpstr>
      <vt:lpstr>Presentación de PowerPoint</vt:lpstr>
      <vt:lpstr>Presentación de PowerPoint</vt:lpstr>
      <vt:lpstr>Presentación de PowerPoint</vt:lpstr>
      <vt:lpstr>Presentación de PowerPoint</vt:lpstr>
      <vt:lpstr>DE LOS COMITÉS: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SILVIA CECILIA CANALES SILLER</dc:creator>
  <cp:lastModifiedBy>pc</cp:lastModifiedBy>
  <cp:revision>70</cp:revision>
  <dcterms:created xsi:type="dcterms:W3CDTF">2021-01-25T20:04:03Z</dcterms:created>
  <dcterms:modified xsi:type="dcterms:W3CDTF">2022-10-13T18:31:42Z</dcterms:modified>
</cp:coreProperties>
</file>